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</p:sldIdLst>
  <p:sldSz cy="5143500" cx="9144000"/>
  <p:notesSz cx="6858000" cy="9144000"/>
  <p:embeddedFontLst>
    <p:embeddedFont>
      <p:font typeface="Roboto"/>
      <p:regular r:id="rId22"/>
      <p:bold r:id="rId23"/>
      <p:italic r:id="rId24"/>
      <p:boldItalic r:id="rId25"/>
    </p:embeddedFont>
    <p:embeddedFont>
      <p:font typeface="Roboto Medium"/>
      <p:regular r:id="rId26"/>
      <p:bold r:id="rId27"/>
      <p:italic r:id="rId28"/>
      <p:boldItalic r:id="rId29"/>
    </p:embeddedFont>
    <p:embeddedFont>
      <p:font typeface="Lato Light"/>
      <p:regular r:id="rId30"/>
      <p:bold r:id="rId31"/>
      <p:italic r:id="rId32"/>
      <p:boldItalic r:id="rId33"/>
    </p:embeddedFont>
    <p:embeddedFont>
      <p:font typeface="Fira Sans Condensed ExtraBold"/>
      <p:bold r:id="rId34"/>
      <p:boldItalic r:id="rId35"/>
    </p:embeddedFont>
    <p:embeddedFont>
      <p:font typeface="Fira Sans Extra Condensed Medium"/>
      <p:regular r:id="rId36"/>
      <p:bold r:id="rId37"/>
      <p:italic r:id="rId38"/>
      <p:boldItalic r:id="rId39"/>
    </p:embeddedFont>
    <p:embeddedFont>
      <p:font typeface="Fira Sans Medium"/>
      <p:regular r:id="rId40"/>
      <p:bold r:id="rId41"/>
      <p:italic r:id="rId42"/>
      <p:boldItalic r:id="rId43"/>
    </p:embeddedFont>
    <p:embeddedFont>
      <p:font typeface="Fira Sans"/>
      <p:regular r:id="rId44"/>
      <p:bold r:id="rId45"/>
      <p:italic r:id="rId46"/>
      <p:boldItalic r:id="rId47"/>
    </p:embeddedFont>
    <p:embeddedFont>
      <p:font typeface="Fira Sans Condensed SemiBold"/>
      <p:regular r:id="rId48"/>
      <p:bold r:id="rId49"/>
      <p:italic r:id="rId50"/>
      <p:boldItalic r:id="rId51"/>
    </p:embeddedFont>
    <p:embeddedFont>
      <p:font typeface="Fira Sans Extra Condensed"/>
      <p:regular r:id="rId52"/>
      <p:bold r:id="rId53"/>
      <p:italic r:id="rId54"/>
      <p:boldItalic r:id="rId5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56" roundtripDataSignature="AMtx7mj/jluJyapR5k3DKwUk1w1TRwWS3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FiraSansMedium-regular.fntdata"/><Relationship Id="rId42" Type="http://schemas.openxmlformats.org/officeDocument/2006/relationships/font" Target="fonts/FiraSansMedium-italic.fntdata"/><Relationship Id="rId41" Type="http://schemas.openxmlformats.org/officeDocument/2006/relationships/font" Target="fonts/FiraSansMedium-bold.fntdata"/><Relationship Id="rId44" Type="http://schemas.openxmlformats.org/officeDocument/2006/relationships/font" Target="fonts/FiraSans-regular.fntdata"/><Relationship Id="rId43" Type="http://schemas.openxmlformats.org/officeDocument/2006/relationships/font" Target="fonts/FiraSansMedium-boldItalic.fntdata"/><Relationship Id="rId46" Type="http://schemas.openxmlformats.org/officeDocument/2006/relationships/font" Target="fonts/FiraSans-italic.fntdata"/><Relationship Id="rId45" Type="http://schemas.openxmlformats.org/officeDocument/2006/relationships/font" Target="fonts/FiraSans-bold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font" Target="fonts/FiraSansCondensedSemiBold-regular.fntdata"/><Relationship Id="rId47" Type="http://schemas.openxmlformats.org/officeDocument/2006/relationships/font" Target="fonts/FiraSans-boldItalic.fntdata"/><Relationship Id="rId49" Type="http://schemas.openxmlformats.org/officeDocument/2006/relationships/font" Target="fonts/FiraSansCondensedSemiBold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LatoLight-bold.fntdata"/><Relationship Id="rId30" Type="http://schemas.openxmlformats.org/officeDocument/2006/relationships/font" Target="fonts/LatoLight-regular.fntdata"/><Relationship Id="rId33" Type="http://schemas.openxmlformats.org/officeDocument/2006/relationships/font" Target="fonts/LatoLight-boldItalic.fntdata"/><Relationship Id="rId32" Type="http://schemas.openxmlformats.org/officeDocument/2006/relationships/font" Target="fonts/LatoLight-italic.fntdata"/><Relationship Id="rId35" Type="http://schemas.openxmlformats.org/officeDocument/2006/relationships/font" Target="fonts/FiraSansCondensedExtraBold-boldItalic.fntdata"/><Relationship Id="rId34" Type="http://schemas.openxmlformats.org/officeDocument/2006/relationships/font" Target="fonts/FiraSansCondensedExtraBold-bold.fntdata"/><Relationship Id="rId37" Type="http://schemas.openxmlformats.org/officeDocument/2006/relationships/font" Target="fonts/FiraSansExtraCondensedMedium-bold.fntdata"/><Relationship Id="rId36" Type="http://schemas.openxmlformats.org/officeDocument/2006/relationships/font" Target="fonts/FiraSansExtraCondensedMedium-regular.fntdata"/><Relationship Id="rId39" Type="http://schemas.openxmlformats.org/officeDocument/2006/relationships/font" Target="fonts/FiraSansExtraCondensedMedium-boldItalic.fntdata"/><Relationship Id="rId38" Type="http://schemas.openxmlformats.org/officeDocument/2006/relationships/font" Target="fonts/FiraSansExtraCondensedMedium-italic.fntdata"/><Relationship Id="rId20" Type="http://schemas.openxmlformats.org/officeDocument/2006/relationships/slide" Target="slides/slide16.xml"/><Relationship Id="rId22" Type="http://schemas.openxmlformats.org/officeDocument/2006/relationships/font" Target="fonts/Roboto-regular.fntdata"/><Relationship Id="rId21" Type="http://schemas.openxmlformats.org/officeDocument/2006/relationships/slide" Target="slides/slide17.xml"/><Relationship Id="rId24" Type="http://schemas.openxmlformats.org/officeDocument/2006/relationships/font" Target="fonts/Roboto-italic.fntdata"/><Relationship Id="rId23" Type="http://schemas.openxmlformats.org/officeDocument/2006/relationships/font" Target="fonts/Roboto-bold.fntdata"/><Relationship Id="rId26" Type="http://schemas.openxmlformats.org/officeDocument/2006/relationships/font" Target="fonts/RobotoMedium-regular.fntdata"/><Relationship Id="rId25" Type="http://schemas.openxmlformats.org/officeDocument/2006/relationships/font" Target="fonts/Roboto-boldItalic.fntdata"/><Relationship Id="rId28" Type="http://schemas.openxmlformats.org/officeDocument/2006/relationships/font" Target="fonts/RobotoMedium-italic.fntdata"/><Relationship Id="rId27" Type="http://schemas.openxmlformats.org/officeDocument/2006/relationships/font" Target="fonts/RobotoMedium-bold.fntdata"/><Relationship Id="rId29" Type="http://schemas.openxmlformats.org/officeDocument/2006/relationships/font" Target="fonts/RobotoMedium-boldItalic.fntdata"/><Relationship Id="rId51" Type="http://schemas.openxmlformats.org/officeDocument/2006/relationships/font" Target="fonts/FiraSansCondensedSemiBold-boldItalic.fntdata"/><Relationship Id="rId50" Type="http://schemas.openxmlformats.org/officeDocument/2006/relationships/font" Target="fonts/FiraSansCondensedSemiBold-italic.fntdata"/><Relationship Id="rId53" Type="http://schemas.openxmlformats.org/officeDocument/2006/relationships/font" Target="fonts/FiraSansExtraCondensed-bold.fntdata"/><Relationship Id="rId52" Type="http://schemas.openxmlformats.org/officeDocument/2006/relationships/font" Target="fonts/FiraSansExtraCondensed-regular.fntdata"/><Relationship Id="rId11" Type="http://schemas.openxmlformats.org/officeDocument/2006/relationships/slide" Target="slides/slide7.xml"/><Relationship Id="rId55" Type="http://schemas.openxmlformats.org/officeDocument/2006/relationships/font" Target="fonts/FiraSansExtraCondensed-boldItalic.fntdata"/><Relationship Id="rId10" Type="http://schemas.openxmlformats.org/officeDocument/2006/relationships/slide" Target="slides/slide6.xml"/><Relationship Id="rId54" Type="http://schemas.openxmlformats.org/officeDocument/2006/relationships/font" Target="fonts/FiraSansExtraCondensed-italic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56" Type="http://customschemas.google.com/relationships/presentationmetadata" Target="metadata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" name="Google Shape;49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4" name="Google Shape;244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4" name="Google Shape;254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4" name="Google Shape;264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4" name="Google Shape;274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4" name="Google Shape;314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1" name="Google Shape;321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8" name="Google Shape;328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6" name="Google Shape;336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" name="Google Shape;58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4" name="Google Shape;84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0" name="Google Shape;100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3" name="Google Shape;143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7" name="Google Shape;177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0" name="Google Shape;200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1" name="Google Shape;231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7" name="Google Shape;237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0"/>
          <p:cNvSpPr txBox="1"/>
          <p:nvPr>
            <p:ph type="ctrTitle"/>
          </p:nvPr>
        </p:nvSpPr>
        <p:spPr>
          <a:xfrm>
            <a:off x="457200" y="411475"/>
            <a:ext cx="4569000" cy="82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0"/>
          <p:cNvSpPr txBox="1"/>
          <p:nvPr>
            <p:ph idx="1" type="subTitle"/>
          </p:nvPr>
        </p:nvSpPr>
        <p:spPr>
          <a:xfrm>
            <a:off x="457200" y="1234975"/>
            <a:ext cx="2689200" cy="10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2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3" name="Google Shape;43;p2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4" name="Google Shape;44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1"/>
          <p:cNvSpPr txBox="1"/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24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24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2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7" name="Google Shape;27;p2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2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1" name="Google Shape;31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27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Google Shape;34;p2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5" name="Google Shape;35;p27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6" name="Google Shape;36;p27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" name="Google Shape;37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2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0" name="Google Shape;40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b="1" i="0" sz="2800" u="none" cap="none" strike="noStrik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b="1" i="0" sz="2800" u="none" cap="none" strike="noStrik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b="1" i="0" sz="2800" u="none" cap="none" strike="noStrik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b="1" i="0" sz="2800" u="none" cap="none" strike="noStrik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b="1" i="0" sz="2800" u="none" cap="none" strike="noStrik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b="1" i="0" sz="2800" u="none" cap="none" strike="noStrik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b="1" i="0" sz="2800" u="none" cap="none" strike="noStrik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b="1" i="0" sz="2800" u="none" cap="none" strike="noStrik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b="1" i="0" sz="2800" u="none" cap="none" strike="noStrik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/>
        </p:txBody>
      </p:sp>
      <p:sp>
        <p:nvSpPr>
          <p:cNvPr id="7" name="Google Shape;7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"/>
              <a:buChar char="●"/>
              <a:defRPr b="0" i="0" sz="1800" u="none" cap="none" strike="noStrik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Fira Sans"/>
              <a:buChar char="○"/>
              <a:defRPr b="0" i="0" sz="1400" u="none" cap="none" strike="noStrik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Fira Sans"/>
              <a:buChar char="■"/>
              <a:defRPr b="0" i="0" sz="1400" u="none" cap="none" strike="noStrik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Fira Sans"/>
              <a:buChar char="●"/>
              <a:defRPr b="0" i="0" sz="1400" u="none" cap="none" strike="noStrik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Fira Sans"/>
              <a:buChar char="○"/>
              <a:defRPr b="0" i="0" sz="1400" u="none" cap="none" strike="noStrik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Fira Sans"/>
              <a:buChar char="■"/>
              <a:defRPr b="0" i="0" sz="1400" u="none" cap="none" strike="noStrik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Fira Sans"/>
              <a:buChar char="●"/>
              <a:defRPr b="0" i="0" sz="1400" u="none" cap="none" strike="noStrik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Fira Sans"/>
              <a:buChar char="○"/>
              <a:defRPr b="0" i="0" sz="1400" u="none" cap="none" strike="noStrik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Fira Sans"/>
              <a:buChar char="■"/>
              <a:defRPr b="0" i="0" sz="1400" u="none" cap="none" strike="noStrik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288">
          <p15:clr>
            <a:srgbClr val="EA4335"/>
          </p15:clr>
        </p15:guide>
        <p15:guide id="2" pos="5472">
          <p15:clr>
            <a:srgbClr val="EA4335"/>
          </p15:clr>
        </p15:guide>
        <p15:guide id="3" orient="horz" pos="259">
          <p15:clr>
            <a:srgbClr val="EA4335"/>
          </p15:clr>
        </p15:guide>
        <p15:guide id="4" orient="horz" pos="2981">
          <p15:clr>
            <a:srgbClr val="EA4335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"/>
          <p:cNvSpPr/>
          <p:nvPr/>
        </p:nvSpPr>
        <p:spPr>
          <a:xfrm>
            <a:off x="457200" y="411475"/>
            <a:ext cx="5199122" cy="5400478"/>
          </a:xfrm>
          <a:custGeom>
            <a:rect b="b" l="l" r="r" t="t"/>
            <a:pathLst>
              <a:path extrusionOk="0" h="85807" w="68405">
                <a:moveTo>
                  <a:pt x="0" y="11543"/>
                </a:moveTo>
                <a:lnTo>
                  <a:pt x="0" y="85807"/>
                </a:lnTo>
                <a:lnTo>
                  <a:pt x="68405" y="85807"/>
                </a:lnTo>
                <a:lnTo>
                  <a:pt x="68405" y="0"/>
                </a:lnTo>
                <a:lnTo>
                  <a:pt x="11566" y="18"/>
                </a:lnTo>
                <a:close/>
              </a:path>
            </a:pathLst>
          </a:custGeom>
          <a:solidFill>
            <a:srgbClr val="EFEFEF"/>
          </a:solidFill>
          <a:ln>
            <a:noFill/>
          </a:ln>
        </p:spPr>
      </p:sp>
      <p:sp>
        <p:nvSpPr>
          <p:cNvPr id="52" name="Google Shape;52;p1"/>
          <p:cNvSpPr txBox="1"/>
          <p:nvPr>
            <p:ph type="ctrTitle"/>
          </p:nvPr>
        </p:nvSpPr>
        <p:spPr>
          <a:xfrm>
            <a:off x="5294425" y="1904600"/>
            <a:ext cx="3135300" cy="128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/>
              <a:t>E-School</a:t>
            </a:r>
            <a:endParaRPr/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t/>
            </a:r>
            <a:endParaRPr/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t/>
            </a:r>
            <a:endParaRPr/>
          </a:p>
        </p:txBody>
      </p:sp>
      <p:sp>
        <p:nvSpPr>
          <p:cNvPr id="53" name="Google Shape;53;p1"/>
          <p:cNvSpPr/>
          <p:nvPr/>
        </p:nvSpPr>
        <p:spPr>
          <a:xfrm>
            <a:off x="457201" y="411475"/>
            <a:ext cx="887592" cy="726493"/>
          </a:xfrm>
          <a:custGeom>
            <a:rect b="b" l="l" r="r" t="t"/>
            <a:pathLst>
              <a:path extrusionOk="0" h="11367" w="11367">
                <a:moveTo>
                  <a:pt x="0" y="11367"/>
                </a:moveTo>
                <a:lnTo>
                  <a:pt x="11367" y="0"/>
                </a:lnTo>
                <a:lnTo>
                  <a:pt x="11367" y="11367"/>
                </a:lnTo>
                <a:close/>
              </a:path>
            </a:pathLst>
          </a:custGeom>
          <a:solidFill>
            <a:srgbClr val="D9D9D9"/>
          </a:solidFill>
          <a:ln>
            <a:noFill/>
          </a:ln>
          <a:effectLst>
            <a:outerShdw blurRad="71438" rotWithShape="0" algn="bl" dir="2640000" dist="19050">
              <a:srgbClr val="000000">
                <a:alpha val="24705"/>
              </a:srgbClr>
            </a:outerShdw>
          </a:effectLst>
        </p:spPr>
      </p:sp>
      <p:sp>
        <p:nvSpPr>
          <p:cNvPr id="54" name="Google Shape;54;p1"/>
          <p:cNvSpPr txBox="1"/>
          <p:nvPr/>
        </p:nvSpPr>
        <p:spPr>
          <a:xfrm>
            <a:off x="6017650" y="2420450"/>
            <a:ext cx="2807100" cy="400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Architectural  Design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5" name="Google Shape;55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1137975"/>
            <a:ext cx="5199124" cy="3179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Google Shape;246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2750" y="1459700"/>
            <a:ext cx="5087826" cy="2577725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10"/>
          <p:cNvSpPr/>
          <p:nvPr/>
        </p:nvSpPr>
        <p:spPr>
          <a:xfrm rot="5400000">
            <a:off x="5403550" y="-679149"/>
            <a:ext cx="637800" cy="25623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p10"/>
          <p:cNvSpPr/>
          <p:nvPr/>
        </p:nvSpPr>
        <p:spPr>
          <a:xfrm rot="-5400000">
            <a:off x="3078850" y="-441550"/>
            <a:ext cx="637800" cy="2087100"/>
          </a:xfrm>
          <a:prstGeom prst="round2SameRect">
            <a:avLst>
              <a:gd fmla="val 50000" name="adj1"/>
              <a:gd fmla="val 0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10"/>
          <p:cNvSpPr txBox="1"/>
          <p:nvPr/>
        </p:nvSpPr>
        <p:spPr>
          <a:xfrm flipH="1">
            <a:off x="4604425" y="292825"/>
            <a:ext cx="2471100" cy="6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82875" spcFirstLastPara="1" rIns="18287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" sz="13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Decouple Message propagation &amp; Consumption</a:t>
            </a:r>
            <a:endParaRPr b="0" i="0" sz="13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0" name="Google Shape;250;p10"/>
          <p:cNvSpPr txBox="1"/>
          <p:nvPr/>
        </p:nvSpPr>
        <p:spPr>
          <a:xfrm>
            <a:off x="2534000" y="406925"/>
            <a:ext cx="2220000" cy="39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400" u="none" cap="none" strike="noStrik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Publisher-Subscriber</a:t>
            </a:r>
            <a:endParaRPr b="1" i="0" sz="1400" u="none" cap="none" strike="noStrike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51" name="Google Shape;251;p10"/>
          <p:cNvSpPr/>
          <p:nvPr/>
        </p:nvSpPr>
        <p:spPr>
          <a:xfrm>
            <a:off x="6131150" y="1227150"/>
            <a:ext cx="2281200" cy="2689200"/>
          </a:xfrm>
          <a:prstGeom prst="roundRect">
            <a:avLst>
              <a:gd fmla="val 16667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Source Serif Pro"/>
              <a:ea typeface="Source Serif Pro"/>
              <a:cs typeface="Source Serif Pro"/>
              <a:sym typeface="Source Serif Pr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Used by :</a:t>
            </a:r>
            <a:endParaRPr b="0" i="0" sz="1800" u="none" cap="none" strike="noStrike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➔"/>
            </a:pPr>
            <a:r>
              <a:rPr b="0" i="0" lang="en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Email Subscription</a:t>
            </a:r>
            <a:endParaRPr b="0" i="0" sz="14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➔"/>
            </a:pPr>
            <a:r>
              <a:rPr b="0" i="0" lang="en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Course Stream</a:t>
            </a:r>
            <a:endParaRPr b="0" i="0" sz="14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11"/>
          <p:cNvSpPr/>
          <p:nvPr/>
        </p:nvSpPr>
        <p:spPr>
          <a:xfrm rot="5400000">
            <a:off x="5020950" y="-694799"/>
            <a:ext cx="637800" cy="25623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Google Shape;257;p11"/>
          <p:cNvSpPr/>
          <p:nvPr/>
        </p:nvSpPr>
        <p:spPr>
          <a:xfrm rot="-5400000">
            <a:off x="2785900" y="-367500"/>
            <a:ext cx="637800" cy="1907700"/>
          </a:xfrm>
          <a:prstGeom prst="round2SameRect">
            <a:avLst>
              <a:gd fmla="val 50000" name="adj1"/>
              <a:gd fmla="val 0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Google Shape;258;p11"/>
          <p:cNvSpPr txBox="1"/>
          <p:nvPr/>
        </p:nvSpPr>
        <p:spPr>
          <a:xfrm flipH="1">
            <a:off x="4315575" y="277200"/>
            <a:ext cx="2470800" cy="6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82875" spcFirstLastPara="1" rIns="18287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" sz="13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Handle independent asynchronous events</a:t>
            </a:r>
            <a:endParaRPr b="0" i="0" sz="13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9" name="Google Shape;259;p11"/>
          <p:cNvSpPr txBox="1"/>
          <p:nvPr/>
        </p:nvSpPr>
        <p:spPr>
          <a:xfrm>
            <a:off x="2338550" y="391275"/>
            <a:ext cx="1429500" cy="39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400" u="none" cap="none" strike="noStrik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    Event-Driven</a:t>
            </a:r>
            <a:endParaRPr b="1" i="0" sz="1400" u="none" cap="none" strike="noStrike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260" name="Google Shape;260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140650"/>
            <a:ext cx="5000227" cy="3850451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11"/>
          <p:cNvSpPr/>
          <p:nvPr/>
        </p:nvSpPr>
        <p:spPr>
          <a:xfrm>
            <a:off x="6131150" y="1227150"/>
            <a:ext cx="2470800" cy="2689200"/>
          </a:xfrm>
          <a:prstGeom prst="roundRect">
            <a:avLst>
              <a:gd fmla="val 16667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Source Serif Pro"/>
              <a:ea typeface="Source Serif Pro"/>
              <a:cs typeface="Source Serif Pro"/>
              <a:sym typeface="Source Serif Pr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Used by :</a:t>
            </a:r>
            <a:endParaRPr b="0" i="0" sz="1800" u="none" cap="none" strike="noStrike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➔"/>
            </a:pPr>
            <a:r>
              <a:rPr b="0" i="0" lang="en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Evaluation System</a:t>
            </a:r>
            <a:endParaRPr b="0" i="0" sz="14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➔"/>
            </a:pPr>
            <a:r>
              <a:rPr b="0" i="0" lang="en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Exam &amp; Assignment Management</a:t>
            </a:r>
            <a:endParaRPr b="0" i="0" sz="14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➔"/>
            </a:pPr>
            <a:r>
              <a:rPr b="0" i="0" lang="en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Course Materials</a:t>
            </a:r>
            <a:endParaRPr b="0" i="0" sz="14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Google Shape;266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6550" y="1608175"/>
            <a:ext cx="4638675" cy="2028825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12"/>
          <p:cNvSpPr/>
          <p:nvPr/>
        </p:nvSpPr>
        <p:spPr>
          <a:xfrm rot="5400000">
            <a:off x="5020950" y="-694799"/>
            <a:ext cx="637800" cy="25623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12"/>
          <p:cNvSpPr/>
          <p:nvPr/>
        </p:nvSpPr>
        <p:spPr>
          <a:xfrm rot="-5400000">
            <a:off x="2982600" y="-170849"/>
            <a:ext cx="637800" cy="1514400"/>
          </a:xfrm>
          <a:prstGeom prst="round2SameRect">
            <a:avLst>
              <a:gd fmla="val 50000" name="adj1"/>
              <a:gd fmla="val 0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p12"/>
          <p:cNvSpPr txBox="1"/>
          <p:nvPr/>
        </p:nvSpPr>
        <p:spPr>
          <a:xfrm flipH="1">
            <a:off x="4315575" y="277200"/>
            <a:ext cx="2470800" cy="6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82875" spcFirstLastPara="1" rIns="18287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" sz="13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Decouple Data Model, Presentation &amp; Control</a:t>
            </a:r>
            <a:endParaRPr b="0" i="0" sz="13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0" name="Google Shape;270;p12"/>
          <p:cNvSpPr txBox="1"/>
          <p:nvPr/>
        </p:nvSpPr>
        <p:spPr>
          <a:xfrm>
            <a:off x="2839575" y="391275"/>
            <a:ext cx="928500" cy="39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400" u="none" cap="none" strike="noStrik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    MVC</a:t>
            </a:r>
            <a:endParaRPr b="1" i="0" sz="1400" u="none" cap="none" strike="noStrike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71" name="Google Shape;271;p12"/>
          <p:cNvSpPr/>
          <p:nvPr/>
        </p:nvSpPr>
        <p:spPr>
          <a:xfrm>
            <a:off x="6217150" y="905250"/>
            <a:ext cx="2642100" cy="4023000"/>
          </a:xfrm>
          <a:prstGeom prst="roundRect">
            <a:avLst>
              <a:gd fmla="val 16667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Source Serif Pro"/>
              <a:ea typeface="Source Serif Pro"/>
              <a:cs typeface="Source Serif Pro"/>
              <a:sym typeface="Source Serif Pr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Used by:</a:t>
            </a:r>
            <a:endParaRPr b="0" i="0" sz="1800" u="none" cap="none" strike="noStrike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4572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➔"/>
            </a:pPr>
            <a:r>
              <a:rPr b="0" i="0" lang="en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Authentication</a:t>
            </a:r>
            <a:endParaRPr b="0" i="0" sz="14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➔"/>
            </a:pPr>
            <a:r>
              <a:rPr b="0" i="0" lang="en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Sign Up</a:t>
            </a:r>
            <a:endParaRPr b="0" i="0" sz="14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➔"/>
            </a:pPr>
            <a:r>
              <a:rPr b="0" i="0" lang="en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Sign In </a:t>
            </a:r>
            <a:endParaRPr b="0" i="0" sz="14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➔"/>
            </a:pPr>
            <a:r>
              <a:rPr b="0" i="0" lang="en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Course Management</a:t>
            </a:r>
            <a:endParaRPr b="0" i="0" sz="14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➔"/>
            </a:pPr>
            <a:r>
              <a:rPr b="0" i="0" lang="en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Course Stream</a:t>
            </a:r>
            <a:endParaRPr b="0" i="0" sz="14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➔"/>
            </a:pPr>
            <a:r>
              <a:rPr b="0" i="0" lang="en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Evaluation System</a:t>
            </a:r>
            <a:endParaRPr b="0" i="0" sz="14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➔"/>
            </a:pPr>
            <a:r>
              <a:rPr b="0" i="0" lang="en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Exam Management</a:t>
            </a:r>
            <a:endParaRPr b="0" i="0" sz="14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➔"/>
            </a:pPr>
            <a:r>
              <a:rPr b="0" i="0" lang="en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Assignment Management</a:t>
            </a:r>
            <a:endParaRPr b="0" i="0" sz="14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13"/>
          <p:cNvSpPr txBox="1"/>
          <p:nvPr>
            <p:ph type="title"/>
          </p:nvPr>
        </p:nvSpPr>
        <p:spPr>
          <a:xfrm>
            <a:off x="5029225" y="319900"/>
            <a:ext cx="3576900" cy="104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>
                <a:solidFill>
                  <a:schemeClr val="dk1"/>
                </a:solidFill>
              </a:rPr>
              <a:t>TOP LEVEL 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>
                <a:solidFill>
                  <a:schemeClr val="dk1"/>
                </a:solidFill>
              </a:rPr>
              <a:t>COMPONENT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77" name="Google Shape;277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560650" y="0"/>
            <a:ext cx="539985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13"/>
          <p:cNvSpPr txBox="1"/>
          <p:nvPr/>
        </p:nvSpPr>
        <p:spPr>
          <a:xfrm>
            <a:off x="5766950" y="1648625"/>
            <a:ext cx="31749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Top Level Components can be derived through analysis of the Application Domain and Infrastructure Domain.</a:t>
            </a:r>
            <a:endParaRPr b="1" i="0" sz="18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79" name="Google Shape;279;p13"/>
          <p:cNvGrpSpPr/>
          <p:nvPr/>
        </p:nvGrpSpPr>
        <p:grpSpPr>
          <a:xfrm>
            <a:off x="5020875" y="1648624"/>
            <a:ext cx="651848" cy="687338"/>
            <a:chOff x="3400515" y="2056248"/>
            <a:chExt cx="698134" cy="735987"/>
          </a:xfrm>
        </p:grpSpPr>
        <p:grpSp>
          <p:nvGrpSpPr>
            <p:cNvPr id="280" name="Google Shape;280;p13"/>
            <p:cNvGrpSpPr/>
            <p:nvPr/>
          </p:nvGrpSpPr>
          <p:grpSpPr>
            <a:xfrm>
              <a:off x="3400515" y="2283913"/>
              <a:ext cx="312919" cy="219900"/>
              <a:chOff x="3400515" y="2283913"/>
              <a:chExt cx="312919" cy="219900"/>
            </a:xfrm>
          </p:grpSpPr>
          <p:sp>
            <p:nvSpPr>
              <p:cNvPr id="281" name="Google Shape;281;p13"/>
              <p:cNvSpPr/>
              <p:nvPr/>
            </p:nvSpPr>
            <p:spPr>
              <a:xfrm>
                <a:off x="3493534" y="2283913"/>
                <a:ext cx="219900" cy="219900"/>
              </a:xfrm>
              <a:prstGeom prst="ellipse">
                <a:avLst/>
              </a:prstGeom>
              <a:solidFill>
                <a:srgbClr val="435D74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C3B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282" name="Google Shape;282;p13"/>
              <p:cNvCxnSpPr/>
              <p:nvPr/>
            </p:nvCxnSpPr>
            <p:spPr>
              <a:xfrm rot="10800000">
                <a:off x="3400515" y="2393804"/>
                <a:ext cx="95400" cy="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435D74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283" name="Google Shape;283;p13"/>
            <p:cNvGrpSpPr/>
            <p:nvPr/>
          </p:nvGrpSpPr>
          <p:grpSpPr>
            <a:xfrm>
              <a:off x="3547823" y="2461089"/>
              <a:ext cx="219900" cy="331146"/>
              <a:chOff x="3547823" y="2461089"/>
              <a:chExt cx="219900" cy="331146"/>
            </a:xfrm>
          </p:grpSpPr>
          <p:sp>
            <p:nvSpPr>
              <p:cNvPr id="284" name="Google Shape;284;p13"/>
              <p:cNvSpPr/>
              <p:nvPr/>
            </p:nvSpPr>
            <p:spPr>
              <a:xfrm>
                <a:off x="3547823" y="2461089"/>
                <a:ext cx="219900" cy="2199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C3B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285" name="Google Shape;285;p13"/>
              <p:cNvCxnSpPr/>
              <p:nvPr/>
            </p:nvCxnSpPr>
            <p:spPr>
              <a:xfrm rot="10800000">
                <a:off x="3657701" y="2678535"/>
                <a:ext cx="0" cy="1137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5F7D9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286" name="Google Shape;286;p13"/>
            <p:cNvGrpSpPr/>
            <p:nvPr/>
          </p:nvGrpSpPr>
          <p:grpSpPr>
            <a:xfrm>
              <a:off x="3734138" y="2461089"/>
              <a:ext cx="219900" cy="331146"/>
              <a:chOff x="3734138" y="2461089"/>
              <a:chExt cx="219900" cy="331146"/>
            </a:xfrm>
          </p:grpSpPr>
          <p:sp>
            <p:nvSpPr>
              <p:cNvPr id="287" name="Google Shape;287;p13"/>
              <p:cNvSpPr/>
              <p:nvPr/>
            </p:nvSpPr>
            <p:spPr>
              <a:xfrm>
                <a:off x="3734138" y="2461089"/>
                <a:ext cx="219900" cy="219900"/>
              </a:xfrm>
              <a:prstGeom prst="ellipse">
                <a:avLst/>
              </a:pr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C3B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288" name="Google Shape;288;p13"/>
              <p:cNvCxnSpPr/>
              <p:nvPr/>
            </p:nvCxnSpPr>
            <p:spPr>
              <a:xfrm rot="10800000">
                <a:off x="3844020" y="2678535"/>
                <a:ext cx="0" cy="1137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869FB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289" name="Google Shape;289;p13"/>
            <p:cNvGrpSpPr/>
            <p:nvPr/>
          </p:nvGrpSpPr>
          <p:grpSpPr>
            <a:xfrm>
              <a:off x="3787560" y="2281742"/>
              <a:ext cx="311089" cy="219900"/>
              <a:chOff x="3787560" y="2281742"/>
              <a:chExt cx="311089" cy="219900"/>
            </a:xfrm>
          </p:grpSpPr>
          <p:sp>
            <p:nvSpPr>
              <p:cNvPr id="290" name="Google Shape;290;p13"/>
              <p:cNvSpPr/>
              <p:nvPr/>
            </p:nvSpPr>
            <p:spPr>
              <a:xfrm>
                <a:off x="3787560" y="2281742"/>
                <a:ext cx="219900" cy="219900"/>
              </a:xfrm>
              <a:prstGeom prst="ellipse">
                <a:avLst/>
              </a:prstGeom>
              <a:solidFill>
                <a:srgbClr val="274E13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C3B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291" name="Google Shape;291;p13"/>
              <p:cNvCxnSpPr/>
              <p:nvPr/>
            </p:nvCxnSpPr>
            <p:spPr>
              <a:xfrm rot="10800000">
                <a:off x="4003849" y="2393795"/>
                <a:ext cx="94800" cy="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A5B7C6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292" name="Google Shape;292;p13"/>
            <p:cNvGrpSpPr/>
            <p:nvPr/>
          </p:nvGrpSpPr>
          <p:grpSpPr>
            <a:xfrm>
              <a:off x="3637290" y="2056248"/>
              <a:ext cx="219900" cy="330737"/>
              <a:chOff x="3637290" y="2056248"/>
              <a:chExt cx="219900" cy="330737"/>
            </a:xfrm>
          </p:grpSpPr>
          <p:sp>
            <p:nvSpPr>
              <p:cNvPr id="293" name="Google Shape;293;p13"/>
              <p:cNvSpPr/>
              <p:nvPr/>
            </p:nvSpPr>
            <p:spPr>
              <a:xfrm>
                <a:off x="3637290" y="2167085"/>
                <a:ext cx="219900" cy="219900"/>
              </a:xfrm>
              <a:prstGeom prst="ellipse">
                <a:avLst/>
              </a:prstGeom>
              <a:solidFill>
                <a:srgbClr val="434343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294" name="Google Shape;294;p13"/>
              <p:cNvCxnSpPr/>
              <p:nvPr/>
            </p:nvCxnSpPr>
            <p:spPr>
              <a:xfrm rot="10800000">
                <a:off x="3747169" y="2056248"/>
                <a:ext cx="0" cy="1137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BAC8D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</p:grpSp>
      <p:grpSp>
        <p:nvGrpSpPr>
          <p:cNvPr id="295" name="Google Shape;295;p13"/>
          <p:cNvGrpSpPr/>
          <p:nvPr/>
        </p:nvGrpSpPr>
        <p:grpSpPr>
          <a:xfrm>
            <a:off x="5115210" y="3285049"/>
            <a:ext cx="651848" cy="1350916"/>
            <a:chOff x="3400515" y="2056248"/>
            <a:chExt cx="698134" cy="1347951"/>
          </a:xfrm>
        </p:grpSpPr>
        <p:grpSp>
          <p:nvGrpSpPr>
            <p:cNvPr id="296" name="Google Shape;296;p13"/>
            <p:cNvGrpSpPr/>
            <p:nvPr/>
          </p:nvGrpSpPr>
          <p:grpSpPr>
            <a:xfrm>
              <a:off x="3400515" y="2283913"/>
              <a:ext cx="312919" cy="219900"/>
              <a:chOff x="3400515" y="2283913"/>
              <a:chExt cx="312919" cy="219900"/>
            </a:xfrm>
          </p:grpSpPr>
          <p:sp>
            <p:nvSpPr>
              <p:cNvPr id="297" name="Google Shape;297;p13"/>
              <p:cNvSpPr/>
              <p:nvPr/>
            </p:nvSpPr>
            <p:spPr>
              <a:xfrm>
                <a:off x="3493534" y="2283913"/>
                <a:ext cx="219900" cy="219900"/>
              </a:xfrm>
              <a:prstGeom prst="ellipse">
                <a:avLst/>
              </a:prstGeom>
              <a:solidFill>
                <a:srgbClr val="435D74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C3B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298" name="Google Shape;298;p13"/>
              <p:cNvCxnSpPr/>
              <p:nvPr/>
            </p:nvCxnSpPr>
            <p:spPr>
              <a:xfrm rot="10800000">
                <a:off x="3400515" y="2393804"/>
                <a:ext cx="95400" cy="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435D74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299" name="Google Shape;299;p13"/>
            <p:cNvGrpSpPr/>
            <p:nvPr/>
          </p:nvGrpSpPr>
          <p:grpSpPr>
            <a:xfrm>
              <a:off x="3547823" y="2461089"/>
              <a:ext cx="219900" cy="943110"/>
              <a:chOff x="3547823" y="2461089"/>
              <a:chExt cx="219900" cy="943110"/>
            </a:xfrm>
          </p:grpSpPr>
          <p:sp>
            <p:nvSpPr>
              <p:cNvPr id="300" name="Google Shape;300;p13"/>
              <p:cNvSpPr/>
              <p:nvPr/>
            </p:nvSpPr>
            <p:spPr>
              <a:xfrm>
                <a:off x="3547823" y="2461089"/>
                <a:ext cx="219900" cy="2199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C3B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301" name="Google Shape;301;p13"/>
              <p:cNvCxnSpPr/>
              <p:nvPr/>
            </p:nvCxnSpPr>
            <p:spPr>
              <a:xfrm rot="10800000">
                <a:off x="3657507" y="2678499"/>
                <a:ext cx="17400" cy="725700"/>
              </a:xfrm>
              <a:prstGeom prst="straightConnector1">
                <a:avLst/>
              </a:prstGeom>
              <a:noFill/>
              <a:ln cap="flat" cmpd="sng" w="7620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302" name="Google Shape;302;p13"/>
            <p:cNvGrpSpPr/>
            <p:nvPr/>
          </p:nvGrpSpPr>
          <p:grpSpPr>
            <a:xfrm>
              <a:off x="3734138" y="2461089"/>
              <a:ext cx="219900" cy="904589"/>
              <a:chOff x="3734138" y="2461089"/>
              <a:chExt cx="219900" cy="904589"/>
            </a:xfrm>
          </p:grpSpPr>
          <p:sp>
            <p:nvSpPr>
              <p:cNvPr id="303" name="Google Shape;303;p13"/>
              <p:cNvSpPr/>
              <p:nvPr/>
            </p:nvSpPr>
            <p:spPr>
              <a:xfrm>
                <a:off x="3734138" y="2461089"/>
                <a:ext cx="219900" cy="219900"/>
              </a:xfrm>
              <a:prstGeom prst="ellipse">
                <a:avLst/>
              </a:pr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C3B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304" name="Google Shape;304;p13"/>
              <p:cNvCxnSpPr/>
              <p:nvPr/>
            </p:nvCxnSpPr>
            <p:spPr>
              <a:xfrm rot="10800000">
                <a:off x="3844128" y="2678678"/>
                <a:ext cx="23400" cy="687000"/>
              </a:xfrm>
              <a:prstGeom prst="straightConnector1">
                <a:avLst/>
              </a:prstGeom>
              <a:noFill/>
              <a:ln cap="flat" cmpd="sng" w="7620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305" name="Google Shape;305;p13"/>
            <p:cNvGrpSpPr/>
            <p:nvPr/>
          </p:nvGrpSpPr>
          <p:grpSpPr>
            <a:xfrm>
              <a:off x="3787560" y="2281742"/>
              <a:ext cx="311089" cy="219900"/>
              <a:chOff x="3787560" y="2281742"/>
              <a:chExt cx="311089" cy="219900"/>
            </a:xfrm>
          </p:grpSpPr>
          <p:sp>
            <p:nvSpPr>
              <p:cNvPr id="306" name="Google Shape;306;p13"/>
              <p:cNvSpPr/>
              <p:nvPr/>
            </p:nvSpPr>
            <p:spPr>
              <a:xfrm>
                <a:off x="3787560" y="2281742"/>
                <a:ext cx="219900" cy="219900"/>
              </a:xfrm>
              <a:prstGeom prst="ellipse">
                <a:avLst/>
              </a:prstGeom>
              <a:solidFill>
                <a:srgbClr val="274E13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C3B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307" name="Google Shape;307;p13"/>
              <p:cNvCxnSpPr/>
              <p:nvPr/>
            </p:nvCxnSpPr>
            <p:spPr>
              <a:xfrm rot="10800000">
                <a:off x="4003849" y="2393795"/>
                <a:ext cx="94800" cy="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A5B7C6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308" name="Google Shape;308;p13"/>
            <p:cNvGrpSpPr/>
            <p:nvPr/>
          </p:nvGrpSpPr>
          <p:grpSpPr>
            <a:xfrm>
              <a:off x="3637290" y="2056248"/>
              <a:ext cx="219900" cy="330737"/>
              <a:chOff x="3637290" y="2056248"/>
              <a:chExt cx="219900" cy="330737"/>
            </a:xfrm>
          </p:grpSpPr>
          <p:sp>
            <p:nvSpPr>
              <p:cNvPr id="309" name="Google Shape;309;p13"/>
              <p:cNvSpPr/>
              <p:nvPr/>
            </p:nvSpPr>
            <p:spPr>
              <a:xfrm>
                <a:off x="3637290" y="2167085"/>
                <a:ext cx="219900" cy="219900"/>
              </a:xfrm>
              <a:prstGeom prst="ellipse">
                <a:avLst/>
              </a:prstGeom>
              <a:solidFill>
                <a:srgbClr val="434343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310" name="Google Shape;310;p13"/>
              <p:cNvCxnSpPr/>
              <p:nvPr/>
            </p:nvCxnSpPr>
            <p:spPr>
              <a:xfrm rot="10800000">
                <a:off x="3747169" y="2056248"/>
                <a:ext cx="0" cy="1137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BAC8D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</p:grpSp>
      <p:sp>
        <p:nvSpPr>
          <p:cNvPr id="311" name="Google Shape;311;p13"/>
          <p:cNvSpPr txBox="1"/>
          <p:nvPr/>
        </p:nvSpPr>
        <p:spPr>
          <a:xfrm>
            <a:off x="5854400" y="3285175"/>
            <a:ext cx="3000000" cy="14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Application Domain - Requirements Model (SRS)</a:t>
            </a:r>
            <a:endParaRPr b="1" i="0" sz="16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Infrastructure Domain - Implementation Details</a:t>
            </a:r>
            <a:endParaRPr b="1" i="0" sz="18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4"/>
          <p:cNvSpPr/>
          <p:nvPr/>
        </p:nvSpPr>
        <p:spPr>
          <a:xfrm>
            <a:off x="-492500" y="411475"/>
            <a:ext cx="3445200" cy="7512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" name="Google Shape;317;p14"/>
          <p:cNvSpPr txBox="1"/>
          <p:nvPr/>
        </p:nvSpPr>
        <p:spPr>
          <a:xfrm>
            <a:off x="244150" y="643225"/>
            <a:ext cx="25254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FFFFFF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rPr>
              <a:t>TOP LEVEL COMPONENTS</a:t>
            </a:r>
            <a:endParaRPr b="0" i="0" sz="1800" u="none" cap="none" strike="noStrike">
              <a:solidFill>
                <a:srgbClr val="FFFFFF"/>
              </a:solidFill>
              <a:latin typeface="Fira Sans Condensed ExtraBold"/>
              <a:ea typeface="Fira Sans Condensed ExtraBold"/>
              <a:cs typeface="Fira Sans Condensed ExtraBold"/>
              <a:sym typeface="Fira Sans Condensed ExtraBold"/>
            </a:endParaRPr>
          </a:p>
        </p:txBody>
      </p:sp>
      <p:pic>
        <p:nvPicPr>
          <p:cNvPr id="318" name="Google Shape;318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471975"/>
            <a:ext cx="8839200" cy="26038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15"/>
          <p:cNvSpPr txBox="1"/>
          <p:nvPr>
            <p:ph type="title"/>
          </p:nvPr>
        </p:nvSpPr>
        <p:spPr>
          <a:xfrm>
            <a:off x="4667850" y="873675"/>
            <a:ext cx="3417300" cy="74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>
                <a:solidFill>
                  <a:schemeClr val="dk1"/>
                </a:solidFill>
              </a:rPr>
              <a:t>Instantiation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324" name="Google Shape;324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523150"/>
            <a:ext cx="3945748" cy="3945748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15"/>
          <p:cNvSpPr txBox="1"/>
          <p:nvPr/>
        </p:nvSpPr>
        <p:spPr>
          <a:xfrm>
            <a:off x="5160775" y="2290475"/>
            <a:ext cx="31719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Instantiation is the iterative refinement of high-level Components.</a:t>
            </a:r>
            <a:endParaRPr b="1" i="0" sz="1600" u="none" cap="none" strike="noStrike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16"/>
          <p:cNvSpPr/>
          <p:nvPr/>
        </p:nvSpPr>
        <p:spPr>
          <a:xfrm>
            <a:off x="-332440" y="577827"/>
            <a:ext cx="585000" cy="585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FFFFF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331" name="Google Shape;331;p16"/>
          <p:cNvSpPr txBox="1"/>
          <p:nvPr/>
        </p:nvSpPr>
        <p:spPr>
          <a:xfrm>
            <a:off x="252700" y="690325"/>
            <a:ext cx="34452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FFFFFF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rPr>
              <a:t>INSTANTIATION</a:t>
            </a:r>
            <a:endParaRPr b="0" i="0" sz="2400" u="none" cap="none" strike="noStrike">
              <a:solidFill>
                <a:srgbClr val="FFFFFF"/>
              </a:solidFill>
              <a:latin typeface="Fira Sans Condensed ExtraBold"/>
              <a:ea typeface="Fira Sans Condensed ExtraBold"/>
              <a:cs typeface="Fira Sans Condensed ExtraBold"/>
              <a:sym typeface="Fira Sans Condensed ExtraBold"/>
            </a:endParaRPr>
          </a:p>
        </p:txBody>
      </p:sp>
      <p:sp>
        <p:nvSpPr>
          <p:cNvPr id="332" name="Google Shape;332;p16"/>
          <p:cNvSpPr/>
          <p:nvPr/>
        </p:nvSpPr>
        <p:spPr>
          <a:xfrm>
            <a:off x="-492500" y="411475"/>
            <a:ext cx="3445200" cy="7512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lt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rPr>
              <a:t>INSTANTIATION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3" name="Google Shape;333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4950" y="1162675"/>
            <a:ext cx="8739050" cy="3980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" name="Google Shape;338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07575" y="546850"/>
            <a:ext cx="3869700" cy="3290950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18"/>
          <p:cNvSpPr txBox="1"/>
          <p:nvPr/>
        </p:nvSpPr>
        <p:spPr>
          <a:xfrm>
            <a:off x="2769832" y="3689575"/>
            <a:ext cx="3869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Any Questions?</a:t>
            </a:r>
            <a:endParaRPr b="1" i="0" sz="3000" u="none" cap="none" strike="noStrike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2"/>
          <p:cNvSpPr/>
          <p:nvPr/>
        </p:nvSpPr>
        <p:spPr>
          <a:xfrm>
            <a:off x="784975" y="672475"/>
            <a:ext cx="4447800" cy="9081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61;p2"/>
          <p:cNvSpPr txBox="1"/>
          <p:nvPr/>
        </p:nvSpPr>
        <p:spPr>
          <a:xfrm>
            <a:off x="6650050" y="4094000"/>
            <a:ext cx="1800300" cy="37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It’s composed of hydrogen and helium</a:t>
            </a:r>
            <a:endParaRPr b="0" i="0" sz="1200" u="none" cap="none" strike="noStrike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2" name="Google Shape;62;p2"/>
          <p:cNvSpPr txBox="1"/>
          <p:nvPr/>
        </p:nvSpPr>
        <p:spPr>
          <a:xfrm>
            <a:off x="4744650" y="2939650"/>
            <a:ext cx="1800300" cy="37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Mercury is the closest planet to the Sun </a:t>
            </a:r>
            <a:endParaRPr b="0" i="0" sz="1200" u="none" cap="none" strike="noStrike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3" name="Google Shape;63;p2"/>
          <p:cNvSpPr txBox="1"/>
          <p:nvPr/>
        </p:nvSpPr>
        <p:spPr>
          <a:xfrm>
            <a:off x="3181575" y="944277"/>
            <a:ext cx="1800300" cy="37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4" name="Google Shape;64;p2"/>
          <p:cNvSpPr/>
          <p:nvPr/>
        </p:nvSpPr>
        <p:spPr>
          <a:xfrm>
            <a:off x="2499710" y="2834200"/>
            <a:ext cx="585000" cy="585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FFFFF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65" name="Google Shape;65;p2"/>
          <p:cNvSpPr txBox="1"/>
          <p:nvPr/>
        </p:nvSpPr>
        <p:spPr>
          <a:xfrm>
            <a:off x="3687451" y="2946700"/>
            <a:ext cx="10572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FFFFFF"/>
                </a:solidFill>
                <a:latin typeface="Fira Sans Condensed SemiBold"/>
                <a:ea typeface="Fira Sans Condensed SemiBold"/>
                <a:cs typeface="Fira Sans Condensed SemiBold"/>
                <a:sym typeface="Fira Sans Condensed SemiBold"/>
              </a:rPr>
              <a:t>Mercury</a:t>
            </a:r>
            <a:endParaRPr b="0" i="0" sz="2000" u="none" cap="none" strike="noStrike">
              <a:solidFill>
                <a:srgbClr val="FFFFFF"/>
              </a:solidFill>
              <a:latin typeface="Fira Sans Condensed SemiBold"/>
              <a:ea typeface="Fira Sans Condensed SemiBold"/>
              <a:cs typeface="Fira Sans Condensed SemiBold"/>
              <a:sym typeface="Fira Sans Condensed SemiBold"/>
            </a:endParaRPr>
          </a:p>
        </p:txBody>
      </p:sp>
      <p:sp>
        <p:nvSpPr>
          <p:cNvPr id="66" name="Google Shape;66;p2"/>
          <p:cNvSpPr txBox="1"/>
          <p:nvPr/>
        </p:nvSpPr>
        <p:spPr>
          <a:xfrm>
            <a:off x="3084850" y="2946700"/>
            <a:ext cx="6027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FFFFFF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rPr>
              <a:t>02</a:t>
            </a:r>
            <a:endParaRPr b="0" i="0" sz="2000" u="none" cap="none" strike="noStrike">
              <a:solidFill>
                <a:srgbClr val="FFFFFF"/>
              </a:solidFill>
              <a:latin typeface="Fira Sans Condensed ExtraBold"/>
              <a:ea typeface="Fira Sans Condensed ExtraBold"/>
              <a:cs typeface="Fira Sans Condensed ExtraBold"/>
              <a:sym typeface="Fira Sans Condensed ExtraBold"/>
            </a:endParaRPr>
          </a:p>
        </p:txBody>
      </p:sp>
      <p:sp>
        <p:nvSpPr>
          <p:cNvPr id="67" name="Google Shape;67;p2"/>
          <p:cNvSpPr/>
          <p:nvPr/>
        </p:nvSpPr>
        <p:spPr>
          <a:xfrm>
            <a:off x="4405110" y="3988550"/>
            <a:ext cx="585000" cy="585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FFFFF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5592851" y="4101050"/>
            <a:ext cx="10572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FFFFFF"/>
                </a:solidFill>
                <a:latin typeface="Fira Sans Condensed SemiBold"/>
                <a:ea typeface="Fira Sans Condensed SemiBold"/>
                <a:cs typeface="Fira Sans Condensed SemiBold"/>
                <a:sym typeface="Fira Sans Condensed SemiBold"/>
              </a:rPr>
              <a:t>Saturn</a:t>
            </a:r>
            <a:endParaRPr b="0" i="0" sz="2000" u="none" cap="none" strike="noStrike">
              <a:solidFill>
                <a:srgbClr val="FFFFFF"/>
              </a:solidFill>
              <a:latin typeface="Fira Sans Condensed SemiBold"/>
              <a:ea typeface="Fira Sans Condensed SemiBold"/>
              <a:cs typeface="Fira Sans Condensed SemiBold"/>
              <a:sym typeface="Fira Sans Condensed SemiBold"/>
            </a:endParaRPr>
          </a:p>
        </p:txBody>
      </p:sp>
      <p:sp>
        <p:nvSpPr>
          <p:cNvPr id="69" name="Google Shape;69;p2"/>
          <p:cNvSpPr txBox="1"/>
          <p:nvPr/>
        </p:nvSpPr>
        <p:spPr>
          <a:xfrm>
            <a:off x="4990250" y="4101050"/>
            <a:ext cx="6027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FFFFFF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rPr>
              <a:t>03</a:t>
            </a:r>
            <a:endParaRPr b="0" i="0" sz="2000" u="none" cap="none" strike="noStrike">
              <a:solidFill>
                <a:srgbClr val="FFFFFF"/>
              </a:solidFill>
              <a:latin typeface="Fira Sans Condensed ExtraBold"/>
              <a:ea typeface="Fira Sans Condensed ExtraBold"/>
              <a:cs typeface="Fira Sans Condensed ExtraBold"/>
              <a:sym typeface="Fira Sans Condensed ExtraBold"/>
            </a:endParaRPr>
          </a:p>
        </p:txBody>
      </p:sp>
      <p:sp>
        <p:nvSpPr>
          <p:cNvPr id="70" name="Google Shape;70;p2"/>
          <p:cNvSpPr/>
          <p:nvPr/>
        </p:nvSpPr>
        <p:spPr>
          <a:xfrm>
            <a:off x="936635" y="838827"/>
            <a:ext cx="585000" cy="585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FFFFF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71" name="Google Shape;71;p2"/>
          <p:cNvSpPr txBox="1"/>
          <p:nvPr/>
        </p:nvSpPr>
        <p:spPr>
          <a:xfrm>
            <a:off x="1720975" y="989413"/>
            <a:ext cx="29268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3000" u="none" cap="none" strike="noStrike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What is E-School?</a:t>
            </a:r>
            <a:endParaRPr b="0" i="0" sz="2000" u="none" cap="none" strike="noStrike">
              <a:solidFill>
                <a:schemeClr val="lt1"/>
              </a:solidFill>
              <a:latin typeface="Fira Sans Condensed SemiBold"/>
              <a:ea typeface="Fira Sans Condensed SemiBold"/>
              <a:cs typeface="Fira Sans Condensed SemiBold"/>
              <a:sym typeface="Fira Sans Condensed SemiBold"/>
            </a:endParaRPr>
          </a:p>
        </p:txBody>
      </p:sp>
      <p:grpSp>
        <p:nvGrpSpPr>
          <p:cNvPr id="72" name="Google Shape;72;p2"/>
          <p:cNvGrpSpPr/>
          <p:nvPr/>
        </p:nvGrpSpPr>
        <p:grpSpPr>
          <a:xfrm>
            <a:off x="1094495" y="999234"/>
            <a:ext cx="269267" cy="254572"/>
            <a:chOff x="-17168375" y="3692750"/>
            <a:chExt cx="304050" cy="284375"/>
          </a:xfrm>
        </p:grpSpPr>
        <p:sp>
          <p:nvSpPr>
            <p:cNvPr id="73" name="Google Shape;73;p2"/>
            <p:cNvSpPr/>
            <p:nvPr/>
          </p:nvSpPr>
          <p:spPr>
            <a:xfrm>
              <a:off x="-16963600" y="3694325"/>
              <a:ext cx="99275" cy="92175"/>
            </a:xfrm>
            <a:custGeom>
              <a:rect b="b" l="l" r="r" t="t"/>
              <a:pathLst>
                <a:path extrusionOk="0" h="3687" w="3971">
                  <a:moveTo>
                    <a:pt x="1859" y="1"/>
                  </a:moveTo>
                  <a:cubicBezTo>
                    <a:pt x="1072" y="1"/>
                    <a:pt x="379" y="410"/>
                    <a:pt x="1" y="1041"/>
                  </a:cubicBezTo>
                  <a:cubicBezTo>
                    <a:pt x="1387" y="1482"/>
                    <a:pt x="2553" y="2458"/>
                    <a:pt x="3277" y="3687"/>
                  </a:cubicBezTo>
                  <a:cubicBezTo>
                    <a:pt x="3687" y="3277"/>
                    <a:pt x="3970" y="2710"/>
                    <a:pt x="3970" y="2112"/>
                  </a:cubicBezTo>
                  <a:cubicBezTo>
                    <a:pt x="3970" y="915"/>
                    <a:pt x="3025" y="1"/>
                    <a:pt x="18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-17102225" y="3817525"/>
              <a:ext cx="61475" cy="69650"/>
            </a:xfrm>
            <a:custGeom>
              <a:rect b="b" l="l" r="r" t="t"/>
              <a:pathLst>
                <a:path extrusionOk="0" h="2786" w="2459">
                  <a:moveTo>
                    <a:pt x="1293" y="1437"/>
                  </a:moveTo>
                  <a:cubicBezTo>
                    <a:pt x="1482" y="1437"/>
                    <a:pt x="1639" y="1594"/>
                    <a:pt x="1639" y="1783"/>
                  </a:cubicBezTo>
                  <a:cubicBezTo>
                    <a:pt x="1639" y="2004"/>
                    <a:pt x="1482" y="2161"/>
                    <a:pt x="1293" y="2161"/>
                  </a:cubicBezTo>
                  <a:cubicBezTo>
                    <a:pt x="1103" y="2161"/>
                    <a:pt x="946" y="2004"/>
                    <a:pt x="946" y="1783"/>
                  </a:cubicBezTo>
                  <a:cubicBezTo>
                    <a:pt x="946" y="1594"/>
                    <a:pt x="1103" y="1437"/>
                    <a:pt x="1293" y="1437"/>
                  </a:cubicBezTo>
                  <a:close/>
                  <a:moveTo>
                    <a:pt x="1452" y="0"/>
                  </a:moveTo>
                  <a:cubicBezTo>
                    <a:pt x="939" y="0"/>
                    <a:pt x="434" y="473"/>
                    <a:pt x="221" y="1059"/>
                  </a:cubicBezTo>
                  <a:cubicBezTo>
                    <a:pt x="1" y="1720"/>
                    <a:pt x="158" y="2539"/>
                    <a:pt x="725" y="2729"/>
                  </a:cubicBezTo>
                  <a:cubicBezTo>
                    <a:pt x="818" y="2768"/>
                    <a:pt x="916" y="2786"/>
                    <a:pt x="1017" y="2786"/>
                  </a:cubicBezTo>
                  <a:cubicBezTo>
                    <a:pt x="1157" y="2786"/>
                    <a:pt x="1304" y="2752"/>
                    <a:pt x="1450" y="2697"/>
                  </a:cubicBezTo>
                  <a:cubicBezTo>
                    <a:pt x="1576" y="2508"/>
                    <a:pt x="1734" y="2287"/>
                    <a:pt x="1923" y="2098"/>
                  </a:cubicBezTo>
                  <a:cubicBezTo>
                    <a:pt x="1986" y="2004"/>
                    <a:pt x="2112" y="1909"/>
                    <a:pt x="2206" y="1846"/>
                  </a:cubicBezTo>
                  <a:cubicBezTo>
                    <a:pt x="2458" y="1153"/>
                    <a:pt x="2364" y="271"/>
                    <a:pt x="1734" y="51"/>
                  </a:cubicBezTo>
                  <a:cubicBezTo>
                    <a:pt x="1641" y="16"/>
                    <a:pt x="1546" y="0"/>
                    <a:pt x="14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-17064400" y="3870925"/>
              <a:ext cx="93750" cy="106200"/>
            </a:xfrm>
            <a:custGeom>
              <a:rect b="b" l="l" r="r" t="t"/>
              <a:pathLst>
                <a:path extrusionOk="0" h="4248" w="3750">
                  <a:moveTo>
                    <a:pt x="1992" y="0"/>
                  </a:moveTo>
                  <a:cubicBezTo>
                    <a:pt x="1596" y="0"/>
                    <a:pt x="1195" y="152"/>
                    <a:pt x="945" y="435"/>
                  </a:cubicBezTo>
                  <a:cubicBezTo>
                    <a:pt x="221" y="1286"/>
                    <a:pt x="0" y="1727"/>
                    <a:pt x="284" y="4090"/>
                  </a:cubicBezTo>
                  <a:cubicBezTo>
                    <a:pt x="567" y="4216"/>
                    <a:pt x="914" y="4247"/>
                    <a:pt x="1229" y="4247"/>
                  </a:cubicBezTo>
                  <a:lnTo>
                    <a:pt x="1575" y="4247"/>
                  </a:lnTo>
                  <a:lnTo>
                    <a:pt x="1575" y="2609"/>
                  </a:lnTo>
                  <a:lnTo>
                    <a:pt x="1008" y="2010"/>
                  </a:lnTo>
                  <a:cubicBezTo>
                    <a:pt x="914" y="1947"/>
                    <a:pt x="882" y="1853"/>
                    <a:pt x="882" y="1790"/>
                  </a:cubicBezTo>
                  <a:cubicBezTo>
                    <a:pt x="882" y="1191"/>
                    <a:pt x="1355" y="719"/>
                    <a:pt x="1953" y="719"/>
                  </a:cubicBezTo>
                  <a:cubicBezTo>
                    <a:pt x="2552" y="719"/>
                    <a:pt x="3025" y="1191"/>
                    <a:pt x="3025" y="1790"/>
                  </a:cubicBezTo>
                  <a:cubicBezTo>
                    <a:pt x="3025" y="1853"/>
                    <a:pt x="2962" y="1979"/>
                    <a:pt x="2898" y="2010"/>
                  </a:cubicBezTo>
                  <a:lnTo>
                    <a:pt x="2300" y="2609"/>
                  </a:lnTo>
                  <a:lnTo>
                    <a:pt x="2300" y="4247"/>
                  </a:lnTo>
                  <a:lnTo>
                    <a:pt x="2489" y="4247"/>
                  </a:lnTo>
                  <a:cubicBezTo>
                    <a:pt x="2930" y="4247"/>
                    <a:pt x="3277" y="4216"/>
                    <a:pt x="3655" y="4090"/>
                  </a:cubicBezTo>
                  <a:cubicBezTo>
                    <a:pt x="3749" y="2483"/>
                    <a:pt x="3749" y="1664"/>
                    <a:pt x="3434" y="1065"/>
                  </a:cubicBezTo>
                  <a:cubicBezTo>
                    <a:pt x="3308" y="845"/>
                    <a:pt x="3119" y="593"/>
                    <a:pt x="2930" y="372"/>
                  </a:cubicBezTo>
                  <a:cubicBezTo>
                    <a:pt x="2693" y="120"/>
                    <a:pt x="2344" y="0"/>
                    <a:pt x="199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-17025025" y="3907200"/>
              <a:ext cx="15775" cy="13200"/>
            </a:xfrm>
            <a:custGeom>
              <a:rect b="b" l="l" r="r" t="t"/>
              <a:pathLst>
                <a:path extrusionOk="0" h="528" w="631">
                  <a:moveTo>
                    <a:pt x="327" y="0"/>
                  </a:moveTo>
                  <a:cubicBezTo>
                    <a:pt x="189" y="0"/>
                    <a:pt x="48" y="71"/>
                    <a:pt x="0" y="213"/>
                  </a:cubicBezTo>
                  <a:lnTo>
                    <a:pt x="315" y="528"/>
                  </a:lnTo>
                  <a:lnTo>
                    <a:pt x="630" y="213"/>
                  </a:lnTo>
                  <a:cubicBezTo>
                    <a:pt x="599" y="71"/>
                    <a:pt x="465" y="0"/>
                    <a:pt x="3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-16995100" y="3817825"/>
              <a:ext cx="63025" cy="69900"/>
            </a:xfrm>
            <a:custGeom>
              <a:rect b="b" l="l" r="r" t="t"/>
              <a:pathLst>
                <a:path extrusionOk="0" h="2796" w="2521">
                  <a:moveTo>
                    <a:pt x="1292" y="1425"/>
                  </a:moveTo>
                  <a:cubicBezTo>
                    <a:pt x="1481" y="1425"/>
                    <a:pt x="1670" y="1582"/>
                    <a:pt x="1670" y="1771"/>
                  </a:cubicBezTo>
                  <a:cubicBezTo>
                    <a:pt x="1639" y="1992"/>
                    <a:pt x="1481" y="2149"/>
                    <a:pt x="1292" y="2149"/>
                  </a:cubicBezTo>
                  <a:cubicBezTo>
                    <a:pt x="1103" y="2149"/>
                    <a:pt x="946" y="1992"/>
                    <a:pt x="946" y="1771"/>
                  </a:cubicBezTo>
                  <a:cubicBezTo>
                    <a:pt x="946" y="1582"/>
                    <a:pt x="1103" y="1425"/>
                    <a:pt x="1292" y="1425"/>
                  </a:cubicBezTo>
                  <a:close/>
                  <a:moveTo>
                    <a:pt x="1017" y="0"/>
                  </a:moveTo>
                  <a:cubicBezTo>
                    <a:pt x="931" y="0"/>
                    <a:pt x="844" y="12"/>
                    <a:pt x="757" y="39"/>
                  </a:cubicBezTo>
                  <a:cubicBezTo>
                    <a:pt x="158" y="259"/>
                    <a:pt x="0" y="1047"/>
                    <a:pt x="190" y="1708"/>
                  </a:cubicBezTo>
                  <a:cubicBezTo>
                    <a:pt x="347" y="1771"/>
                    <a:pt x="505" y="1897"/>
                    <a:pt x="631" y="2023"/>
                  </a:cubicBezTo>
                  <a:cubicBezTo>
                    <a:pt x="851" y="2244"/>
                    <a:pt x="1072" y="2496"/>
                    <a:pt x="1229" y="2748"/>
                  </a:cubicBezTo>
                  <a:cubicBezTo>
                    <a:pt x="1308" y="2780"/>
                    <a:pt x="1395" y="2795"/>
                    <a:pt x="1481" y="2795"/>
                  </a:cubicBezTo>
                  <a:cubicBezTo>
                    <a:pt x="1568" y="2795"/>
                    <a:pt x="1654" y="2780"/>
                    <a:pt x="1733" y="2748"/>
                  </a:cubicBezTo>
                  <a:cubicBezTo>
                    <a:pt x="2269" y="2527"/>
                    <a:pt x="2521" y="1771"/>
                    <a:pt x="2237" y="1047"/>
                  </a:cubicBezTo>
                  <a:cubicBezTo>
                    <a:pt x="2047" y="477"/>
                    <a:pt x="1553" y="0"/>
                    <a:pt x="101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-17150275" y="3728200"/>
              <a:ext cx="267825" cy="236300"/>
            </a:xfrm>
            <a:custGeom>
              <a:rect b="b" l="l" r="r" t="t"/>
              <a:pathLst>
                <a:path extrusionOk="0" h="9452" w="10713">
                  <a:moveTo>
                    <a:pt x="5325" y="1"/>
                  </a:moveTo>
                  <a:cubicBezTo>
                    <a:pt x="2395" y="1"/>
                    <a:pt x="1" y="2269"/>
                    <a:pt x="1" y="5010"/>
                  </a:cubicBezTo>
                  <a:cubicBezTo>
                    <a:pt x="1" y="6900"/>
                    <a:pt x="1135" y="8601"/>
                    <a:pt x="2899" y="9452"/>
                  </a:cubicBezTo>
                  <a:cubicBezTo>
                    <a:pt x="2773" y="8412"/>
                    <a:pt x="2773" y="7688"/>
                    <a:pt x="2994" y="7089"/>
                  </a:cubicBezTo>
                  <a:lnTo>
                    <a:pt x="2931" y="7089"/>
                  </a:lnTo>
                  <a:cubicBezTo>
                    <a:pt x="2742" y="7089"/>
                    <a:pt x="2584" y="7058"/>
                    <a:pt x="2427" y="7026"/>
                  </a:cubicBezTo>
                  <a:cubicBezTo>
                    <a:pt x="1482" y="6680"/>
                    <a:pt x="1104" y="5482"/>
                    <a:pt x="1482" y="4380"/>
                  </a:cubicBezTo>
                  <a:cubicBezTo>
                    <a:pt x="1822" y="3490"/>
                    <a:pt x="2596" y="2883"/>
                    <a:pt x="3390" y="2883"/>
                  </a:cubicBezTo>
                  <a:cubicBezTo>
                    <a:pt x="3553" y="2883"/>
                    <a:pt x="3716" y="2909"/>
                    <a:pt x="3876" y="2962"/>
                  </a:cubicBezTo>
                  <a:cubicBezTo>
                    <a:pt x="4601" y="3214"/>
                    <a:pt x="5105" y="4002"/>
                    <a:pt x="4947" y="5041"/>
                  </a:cubicBezTo>
                  <a:cubicBezTo>
                    <a:pt x="5073" y="5010"/>
                    <a:pt x="5231" y="5010"/>
                    <a:pt x="5388" y="5010"/>
                  </a:cubicBezTo>
                  <a:cubicBezTo>
                    <a:pt x="5451" y="5010"/>
                    <a:pt x="5546" y="5010"/>
                    <a:pt x="5672" y="5041"/>
                  </a:cubicBezTo>
                  <a:cubicBezTo>
                    <a:pt x="5546" y="4002"/>
                    <a:pt x="6018" y="3246"/>
                    <a:pt x="6712" y="2962"/>
                  </a:cubicBezTo>
                  <a:cubicBezTo>
                    <a:pt x="6883" y="2899"/>
                    <a:pt x="7058" y="2870"/>
                    <a:pt x="7233" y="2870"/>
                  </a:cubicBezTo>
                  <a:cubicBezTo>
                    <a:pt x="8023" y="2870"/>
                    <a:pt x="8802" y="3477"/>
                    <a:pt x="9137" y="4380"/>
                  </a:cubicBezTo>
                  <a:cubicBezTo>
                    <a:pt x="9515" y="5482"/>
                    <a:pt x="9074" y="6680"/>
                    <a:pt x="8161" y="7026"/>
                  </a:cubicBezTo>
                  <a:cubicBezTo>
                    <a:pt x="8003" y="7058"/>
                    <a:pt x="7877" y="7089"/>
                    <a:pt x="7751" y="7089"/>
                  </a:cubicBezTo>
                  <a:cubicBezTo>
                    <a:pt x="7909" y="7688"/>
                    <a:pt x="7909" y="8444"/>
                    <a:pt x="7783" y="9452"/>
                  </a:cubicBezTo>
                  <a:cubicBezTo>
                    <a:pt x="9547" y="8633"/>
                    <a:pt x="10713" y="6900"/>
                    <a:pt x="10713" y="5010"/>
                  </a:cubicBezTo>
                  <a:cubicBezTo>
                    <a:pt x="10681" y="2269"/>
                    <a:pt x="8287" y="1"/>
                    <a:pt x="532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-17168375" y="3692750"/>
              <a:ext cx="99250" cy="92975"/>
            </a:xfrm>
            <a:custGeom>
              <a:rect b="b" l="l" r="r" t="t"/>
              <a:pathLst>
                <a:path extrusionOk="0" h="3719" w="3970">
                  <a:moveTo>
                    <a:pt x="2111" y="1"/>
                  </a:moveTo>
                  <a:cubicBezTo>
                    <a:pt x="946" y="1"/>
                    <a:pt x="0" y="946"/>
                    <a:pt x="0" y="2143"/>
                  </a:cubicBezTo>
                  <a:cubicBezTo>
                    <a:pt x="0" y="2773"/>
                    <a:pt x="284" y="3309"/>
                    <a:pt x="693" y="3718"/>
                  </a:cubicBezTo>
                  <a:cubicBezTo>
                    <a:pt x="1418" y="2521"/>
                    <a:pt x="2552" y="1545"/>
                    <a:pt x="3970" y="1072"/>
                  </a:cubicBezTo>
                  <a:cubicBezTo>
                    <a:pt x="3623" y="442"/>
                    <a:pt x="2899" y="1"/>
                    <a:pt x="21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0" name="Google Shape;80;p2"/>
          <p:cNvSpPr txBox="1"/>
          <p:nvPr/>
        </p:nvSpPr>
        <p:spPr>
          <a:xfrm>
            <a:off x="1439150" y="2357050"/>
            <a:ext cx="7159800" cy="15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2200" u="none" cap="none" strike="noStrik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E-school is an online-based educational platform which will provide a learning environment to the students and ensure the academic experience virtually to both students and teachers.</a:t>
            </a:r>
            <a:endParaRPr b="0" i="0" sz="2200" u="none" cap="none" strike="noStrike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81" name="Google Shape;81;p2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Mercury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3"/>
          <p:cNvSpPr txBox="1"/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Authentication</a:t>
            </a:r>
            <a:endParaRPr/>
          </a:p>
        </p:txBody>
      </p:sp>
      <p:sp>
        <p:nvSpPr>
          <p:cNvPr id="87" name="Google Shape;87;p3"/>
          <p:cNvSpPr/>
          <p:nvPr/>
        </p:nvSpPr>
        <p:spPr>
          <a:xfrm>
            <a:off x="2127100" y="2455100"/>
            <a:ext cx="1761900" cy="10902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Authentication</a:t>
            </a:r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3"/>
          <p:cNvSpPr/>
          <p:nvPr/>
        </p:nvSpPr>
        <p:spPr>
          <a:xfrm>
            <a:off x="4247000" y="2546150"/>
            <a:ext cx="1311900" cy="908100"/>
          </a:xfrm>
          <a:prstGeom prst="roundRect">
            <a:avLst>
              <a:gd fmla="val 5000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Account</a:t>
            </a:r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Creation</a:t>
            </a:r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3"/>
          <p:cNvSpPr/>
          <p:nvPr/>
        </p:nvSpPr>
        <p:spPr>
          <a:xfrm>
            <a:off x="457200" y="2546150"/>
            <a:ext cx="1311900" cy="908100"/>
          </a:xfrm>
          <a:prstGeom prst="roundRect">
            <a:avLst>
              <a:gd fmla="val 5000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Login</a:t>
            </a:r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3"/>
          <p:cNvSpPr/>
          <p:nvPr/>
        </p:nvSpPr>
        <p:spPr>
          <a:xfrm>
            <a:off x="6347625" y="1268325"/>
            <a:ext cx="1727400" cy="908100"/>
          </a:xfrm>
          <a:prstGeom prst="roundRect">
            <a:avLst>
              <a:gd fmla="val 50000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Admin</a:t>
            </a:r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3"/>
          <p:cNvSpPr/>
          <p:nvPr/>
        </p:nvSpPr>
        <p:spPr>
          <a:xfrm>
            <a:off x="6347625" y="2546150"/>
            <a:ext cx="1727400" cy="908100"/>
          </a:xfrm>
          <a:prstGeom prst="roundRect">
            <a:avLst>
              <a:gd fmla="val 50000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Teacher</a:t>
            </a:r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3"/>
          <p:cNvSpPr/>
          <p:nvPr/>
        </p:nvSpPr>
        <p:spPr>
          <a:xfrm>
            <a:off x="6347625" y="3823975"/>
            <a:ext cx="1727400" cy="908100"/>
          </a:xfrm>
          <a:prstGeom prst="roundRect">
            <a:avLst>
              <a:gd fmla="val 50000" name="adj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Student</a:t>
            </a:r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3"/>
          <p:cNvSpPr/>
          <p:nvPr/>
        </p:nvSpPr>
        <p:spPr>
          <a:xfrm rot="10800000">
            <a:off x="1783250" y="2882601"/>
            <a:ext cx="329700" cy="248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3"/>
          <p:cNvSpPr/>
          <p:nvPr/>
        </p:nvSpPr>
        <p:spPr>
          <a:xfrm>
            <a:off x="3911249" y="2873297"/>
            <a:ext cx="313500" cy="253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5" name="Google Shape;95;p3"/>
          <p:cNvCxnSpPr>
            <a:stCxn id="88" idx="0"/>
            <a:endCxn id="90" idx="1"/>
          </p:cNvCxnSpPr>
          <p:nvPr/>
        </p:nvCxnSpPr>
        <p:spPr>
          <a:xfrm rot="-5400000">
            <a:off x="5213450" y="1411850"/>
            <a:ext cx="823800" cy="1444800"/>
          </a:xfrm>
          <a:prstGeom prst="bentConnector2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6" name="Google Shape;96;p3"/>
          <p:cNvCxnSpPr>
            <a:stCxn id="88" idx="3"/>
            <a:endCxn id="91" idx="1"/>
          </p:cNvCxnSpPr>
          <p:nvPr/>
        </p:nvCxnSpPr>
        <p:spPr>
          <a:xfrm>
            <a:off x="5558900" y="3000200"/>
            <a:ext cx="788700" cy="0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7" name="Google Shape;97;p3"/>
          <p:cNvCxnSpPr>
            <a:stCxn id="88" idx="2"/>
            <a:endCxn id="92" idx="1"/>
          </p:cNvCxnSpPr>
          <p:nvPr/>
        </p:nvCxnSpPr>
        <p:spPr>
          <a:xfrm flipH="1" rot="-5400000">
            <a:off x="5213450" y="3143750"/>
            <a:ext cx="823800" cy="1444800"/>
          </a:xfrm>
          <a:prstGeom prst="bentConnector2">
            <a:avLst/>
          </a:prstGeom>
          <a:noFill/>
          <a:ln cap="flat" cmpd="sng" w="381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4"/>
          <p:cNvSpPr txBox="1"/>
          <p:nvPr>
            <p:ph type="title"/>
          </p:nvPr>
        </p:nvSpPr>
        <p:spPr>
          <a:xfrm>
            <a:off x="457200" y="411450"/>
            <a:ext cx="8229600" cy="48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>
                <a:solidFill>
                  <a:schemeClr val="dk1"/>
                </a:solidFill>
              </a:rPr>
              <a:t>Usage Scenario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03" name="Google Shape;103;p4"/>
          <p:cNvSpPr/>
          <p:nvPr/>
        </p:nvSpPr>
        <p:spPr>
          <a:xfrm>
            <a:off x="2348087" y="2672650"/>
            <a:ext cx="4447800" cy="908100"/>
          </a:xfrm>
          <a:prstGeom prst="roundRect">
            <a:avLst>
              <a:gd fmla="val 5000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4"/>
          <p:cNvSpPr/>
          <p:nvPr/>
        </p:nvSpPr>
        <p:spPr>
          <a:xfrm>
            <a:off x="4239000" y="3823975"/>
            <a:ext cx="4447800" cy="908100"/>
          </a:xfrm>
          <a:prstGeom prst="roundRect">
            <a:avLst>
              <a:gd fmla="val 50000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4"/>
          <p:cNvSpPr/>
          <p:nvPr/>
        </p:nvSpPr>
        <p:spPr>
          <a:xfrm>
            <a:off x="457200" y="1521325"/>
            <a:ext cx="4447800" cy="9081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4"/>
          <p:cNvSpPr txBox="1"/>
          <p:nvPr/>
        </p:nvSpPr>
        <p:spPr>
          <a:xfrm>
            <a:off x="6650050" y="4094000"/>
            <a:ext cx="1800300" cy="37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lt1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Course Tiles</a:t>
            </a:r>
            <a:br>
              <a:rPr b="0" i="0" lang="en" sz="1000" u="none" cap="none" strike="noStrike">
                <a:solidFill>
                  <a:schemeClr val="lt1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</a:br>
            <a:r>
              <a:rPr b="0" i="0" lang="en" sz="1000" u="none" cap="none" strike="noStrike">
                <a:solidFill>
                  <a:schemeClr val="lt1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Materials Section</a:t>
            </a:r>
            <a:br>
              <a:rPr b="0" i="0" lang="en" sz="1000" u="none" cap="none" strike="noStrike">
                <a:solidFill>
                  <a:schemeClr val="lt1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</a:br>
            <a:r>
              <a:rPr b="0" i="0" lang="en" sz="1000" u="none" cap="none" strike="noStrike">
                <a:solidFill>
                  <a:schemeClr val="lt1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Exam and Assignments</a:t>
            </a:r>
            <a:br>
              <a:rPr b="0" i="0" lang="en" sz="1000" u="none" cap="none" strike="noStrike">
                <a:solidFill>
                  <a:schemeClr val="lt1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</a:br>
            <a:r>
              <a:rPr b="0" i="0" lang="en" sz="1000" u="none" cap="none" strike="noStrike">
                <a:solidFill>
                  <a:schemeClr val="lt1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Result and Performance</a:t>
            </a:r>
            <a:br>
              <a:rPr b="0" i="0" lang="en" sz="1000" u="none" cap="none" strike="noStrike">
                <a:solidFill>
                  <a:schemeClr val="lt1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</a:br>
            <a:r>
              <a:rPr b="0" i="0" lang="en" sz="1000" u="none" cap="none" strike="noStrike">
                <a:solidFill>
                  <a:schemeClr val="lt1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Inquiries </a:t>
            </a:r>
            <a:endParaRPr b="0" i="0" sz="1000" u="none" cap="none" strike="noStrike">
              <a:solidFill>
                <a:schemeClr val="lt1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07" name="Google Shape;107;p4"/>
          <p:cNvSpPr txBox="1"/>
          <p:nvPr/>
        </p:nvSpPr>
        <p:spPr>
          <a:xfrm>
            <a:off x="4744650" y="2939650"/>
            <a:ext cx="1800300" cy="37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08" name="Google Shape;108;p4"/>
          <p:cNvSpPr txBox="1"/>
          <p:nvPr/>
        </p:nvSpPr>
        <p:spPr>
          <a:xfrm>
            <a:off x="2853800" y="1793127"/>
            <a:ext cx="1800300" cy="37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09" name="Google Shape;109;p4"/>
          <p:cNvSpPr/>
          <p:nvPr/>
        </p:nvSpPr>
        <p:spPr>
          <a:xfrm>
            <a:off x="2499710" y="2834200"/>
            <a:ext cx="585000" cy="585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FFFFF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10" name="Google Shape;110;p4"/>
          <p:cNvSpPr txBox="1"/>
          <p:nvPr/>
        </p:nvSpPr>
        <p:spPr>
          <a:xfrm>
            <a:off x="3687448" y="2946700"/>
            <a:ext cx="27861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FFFFFF"/>
                </a:solidFill>
                <a:latin typeface="Fira Sans Condensed SemiBold"/>
                <a:ea typeface="Fira Sans Condensed SemiBold"/>
                <a:cs typeface="Fira Sans Condensed SemiBold"/>
                <a:sym typeface="Fira Sans Condensed SemiBold"/>
              </a:rPr>
              <a:t>Assigned Course Tiles</a:t>
            </a:r>
            <a:br>
              <a:rPr b="0" i="0" lang="en" sz="1200" u="none" cap="none" strike="noStrike">
                <a:solidFill>
                  <a:srgbClr val="FFFFFF"/>
                </a:solidFill>
                <a:latin typeface="Fira Sans Condensed SemiBold"/>
                <a:ea typeface="Fira Sans Condensed SemiBold"/>
                <a:cs typeface="Fira Sans Condensed SemiBold"/>
                <a:sym typeface="Fira Sans Condensed SemiBold"/>
              </a:rPr>
            </a:br>
            <a:r>
              <a:rPr b="0" i="0" lang="en" sz="1200" u="none" cap="none" strike="noStrike">
                <a:solidFill>
                  <a:srgbClr val="FFFFFF"/>
                </a:solidFill>
                <a:latin typeface="Fira Sans Condensed SemiBold"/>
                <a:ea typeface="Fira Sans Condensed SemiBold"/>
                <a:cs typeface="Fira Sans Condensed SemiBold"/>
                <a:sym typeface="Fira Sans Condensed SemiBold"/>
              </a:rPr>
              <a:t>Materials Management</a:t>
            </a:r>
            <a:endParaRPr b="0" i="0" sz="1200" u="none" cap="none" strike="noStrike">
              <a:solidFill>
                <a:srgbClr val="FFFFFF"/>
              </a:solidFill>
              <a:latin typeface="Fira Sans Condensed SemiBold"/>
              <a:ea typeface="Fira Sans Condensed SemiBold"/>
              <a:cs typeface="Fira Sans Condensed SemiBold"/>
              <a:sym typeface="Fira Sans Condensed SemiBold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FFFFFF"/>
                </a:solidFill>
                <a:latin typeface="Fira Sans Condensed SemiBold"/>
                <a:ea typeface="Fira Sans Condensed SemiBold"/>
                <a:cs typeface="Fira Sans Condensed SemiBold"/>
                <a:sym typeface="Fira Sans Condensed SemiBold"/>
              </a:rPr>
              <a:t>Exam and Assignments</a:t>
            </a:r>
            <a:br>
              <a:rPr b="0" i="0" lang="en" sz="1200" u="none" cap="none" strike="noStrike">
                <a:solidFill>
                  <a:srgbClr val="FFFFFF"/>
                </a:solidFill>
                <a:latin typeface="Fira Sans Condensed SemiBold"/>
                <a:ea typeface="Fira Sans Condensed SemiBold"/>
                <a:cs typeface="Fira Sans Condensed SemiBold"/>
                <a:sym typeface="Fira Sans Condensed SemiBold"/>
              </a:rPr>
            </a:br>
            <a:r>
              <a:rPr b="0" i="0" lang="en" sz="1200" u="none" cap="none" strike="noStrike">
                <a:solidFill>
                  <a:srgbClr val="FFFFFF"/>
                </a:solidFill>
                <a:latin typeface="Fira Sans Condensed SemiBold"/>
                <a:ea typeface="Fira Sans Condensed SemiBold"/>
                <a:cs typeface="Fira Sans Condensed SemiBold"/>
                <a:sym typeface="Fira Sans Condensed SemiBold"/>
              </a:rPr>
              <a:t>Inquiries</a:t>
            </a:r>
            <a:endParaRPr b="0" i="0" sz="1200" u="none" cap="none" strike="noStrike">
              <a:solidFill>
                <a:srgbClr val="FFFFFF"/>
              </a:solidFill>
              <a:latin typeface="Fira Sans Condensed SemiBold"/>
              <a:ea typeface="Fira Sans Condensed SemiBold"/>
              <a:cs typeface="Fira Sans Condensed SemiBold"/>
              <a:sym typeface="Fira Sans Condensed SemiBold"/>
            </a:endParaRPr>
          </a:p>
        </p:txBody>
      </p:sp>
      <p:sp>
        <p:nvSpPr>
          <p:cNvPr id="111" name="Google Shape;111;p4"/>
          <p:cNvSpPr txBox="1"/>
          <p:nvPr/>
        </p:nvSpPr>
        <p:spPr>
          <a:xfrm>
            <a:off x="3084850" y="2946700"/>
            <a:ext cx="10572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FFFFFF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rPr>
              <a:t>Teacher</a:t>
            </a:r>
            <a:endParaRPr b="0" i="0" sz="2000" u="none" cap="none" strike="noStrike">
              <a:solidFill>
                <a:srgbClr val="FFFFFF"/>
              </a:solidFill>
              <a:latin typeface="Fira Sans Condensed ExtraBold"/>
              <a:ea typeface="Fira Sans Condensed ExtraBold"/>
              <a:cs typeface="Fira Sans Condensed ExtraBold"/>
              <a:sym typeface="Fira Sans Condensed ExtraBold"/>
            </a:endParaRPr>
          </a:p>
        </p:txBody>
      </p:sp>
      <p:sp>
        <p:nvSpPr>
          <p:cNvPr id="112" name="Google Shape;112;p4"/>
          <p:cNvSpPr/>
          <p:nvPr/>
        </p:nvSpPr>
        <p:spPr>
          <a:xfrm>
            <a:off x="4405110" y="3988550"/>
            <a:ext cx="585000" cy="585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FFFFF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13" name="Google Shape;113;p4"/>
          <p:cNvSpPr txBox="1"/>
          <p:nvPr/>
        </p:nvSpPr>
        <p:spPr>
          <a:xfrm>
            <a:off x="5592851" y="4101050"/>
            <a:ext cx="10572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FFFFFF"/>
              </a:solidFill>
              <a:latin typeface="Fira Sans Condensed SemiBold"/>
              <a:ea typeface="Fira Sans Condensed SemiBold"/>
              <a:cs typeface="Fira Sans Condensed SemiBold"/>
              <a:sym typeface="Fira Sans Condensed SemiBold"/>
            </a:endParaRPr>
          </a:p>
        </p:txBody>
      </p:sp>
      <p:sp>
        <p:nvSpPr>
          <p:cNvPr id="114" name="Google Shape;114;p4"/>
          <p:cNvSpPr txBox="1"/>
          <p:nvPr/>
        </p:nvSpPr>
        <p:spPr>
          <a:xfrm>
            <a:off x="5061000" y="4101050"/>
            <a:ext cx="1129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FFFFFF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rPr>
              <a:t>Student</a:t>
            </a:r>
            <a:endParaRPr b="0" i="0" sz="2000" u="none" cap="none" strike="noStrike">
              <a:solidFill>
                <a:srgbClr val="FFFFFF"/>
              </a:solidFill>
              <a:latin typeface="Fira Sans Condensed ExtraBold"/>
              <a:ea typeface="Fira Sans Condensed ExtraBold"/>
              <a:cs typeface="Fira Sans Condensed ExtraBold"/>
              <a:sym typeface="Fira Sans Condensed ExtraBold"/>
            </a:endParaRPr>
          </a:p>
        </p:txBody>
      </p:sp>
      <p:sp>
        <p:nvSpPr>
          <p:cNvPr id="115" name="Google Shape;115;p4"/>
          <p:cNvSpPr/>
          <p:nvPr/>
        </p:nvSpPr>
        <p:spPr>
          <a:xfrm>
            <a:off x="608860" y="1687677"/>
            <a:ext cx="585000" cy="585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FFFFF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16" name="Google Shape;116;p4"/>
          <p:cNvSpPr txBox="1"/>
          <p:nvPr/>
        </p:nvSpPr>
        <p:spPr>
          <a:xfrm>
            <a:off x="2629149" y="1800175"/>
            <a:ext cx="19686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FFFFFF"/>
                </a:solidFill>
                <a:latin typeface="Fira Sans Condensed SemiBold"/>
                <a:ea typeface="Fira Sans Condensed SemiBold"/>
                <a:cs typeface="Fira Sans Condensed SemiBold"/>
                <a:sym typeface="Fira Sans Condensed SemiBold"/>
              </a:rPr>
              <a:t>Authenticity Verification</a:t>
            </a:r>
            <a:br>
              <a:rPr b="0" i="0" lang="en" sz="1000" u="none" cap="none" strike="noStrike">
                <a:solidFill>
                  <a:srgbClr val="FFFFFF"/>
                </a:solidFill>
                <a:latin typeface="Fira Sans Condensed SemiBold"/>
                <a:ea typeface="Fira Sans Condensed SemiBold"/>
                <a:cs typeface="Fira Sans Condensed SemiBold"/>
                <a:sym typeface="Fira Sans Condensed SemiBold"/>
              </a:rPr>
            </a:br>
            <a:r>
              <a:rPr b="0" i="0" lang="en" sz="1000" u="none" cap="none" strike="noStrike">
                <a:solidFill>
                  <a:srgbClr val="FFFFFF"/>
                </a:solidFill>
                <a:latin typeface="Fira Sans Condensed SemiBold"/>
                <a:ea typeface="Fira Sans Condensed SemiBold"/>
                <a:cs typeface="Fira Sans Condensed SemiBold"/>
                <a:sym typeface="Fira Sans Condensed SemiBold"/>
              </a:rPr>
              <a:t>Handling Academic Activities</a:t>
            </a:r>
            <a:endParaRPr b="0" i="0" sz="1000" u="none" cap="none" strike="noStrike">
              <a:solidFill>
                <a:srgbClr val="FFFFFF"/>
              </a:solidFill>
              <a:latin typeface="Fira Sans Condensed SemiBold"/>
              <a:ea typeface="Fira Sans Condensed SemiBold"/>
              <a:cs typeface="Fira Sans Condensed SemiBold"/>
              <a:sym typeface="Fira Sans Condensed SemiBold"/>
            </a:endParaRPr>
          </a:p>
        </p:txBody>
      </p:sp>
      <p:sp>
        <p:nvSpPr>
          <p:cNvPr id="117" name="Google Shape;117;p4"/>
          <p:cNvSpPr txBox="1"/>
          <p:nvPr/>
        </p:nvSpPr>
        <p:spPr>
          <a:xfrm>
            <a:off x="1194000" y="1800175"/>
            <a:ext cx="928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FFFFFF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rPr>
              <a:t>Admin</a:t>
            </a:r>
            <a:endParaRPr b="0" i="0" sz="2000" u="none" cap="none" strike="noStrike">
              <a:solidFill>
                <a:srgbClr val="FFFFFF"/>
              </a:solidFill>
              <a:latin typeface="Fira Sans Condensed ExtraBold"/>
              <a:ea typeface="Fira Sans Condensed ExtraBold"/>
              <a:cs typeface="Fira Sans Condensed ExtraBold"/>
              <a:sym typeface="Fira Sans Condensed ExtraBold"/>
            </a:endParaRPr>
          </a:p>
        </p:txBody>
      </p:sp>
      <p:grpSp>
        <p:nvGrpSpPr>
          <p:cNvPr id="118" name="Google Shape;118;p4"/>
          <p:cNvGrpSpPr/>
          <p:nvPr/>
        </p:nvGrpSpPr>
        <p:grpSpPr>
          <a:xfrm>
            <a:off x="2623973" y="2949628"/>
            <a:ext cx="336445" cy="354131"/>
            <a:chOff x="-33277650" y="3226875"/>
            <a:chExt cx="277275" cy="291850"/>
          </a:xfrm>
        </p:grpSpPr>
        <p:sp>
          <p:nvSpPr>
            <p:cNvPr id="119" name="Google Shape;119;p4"/>
            <p:cNvSpPr/>
            <p:nvPr/>
          </p:nvSpPr>
          <p:spPr>
            <a:xfrm>
              <a:off x="-33071300" y="3440725"/>
              <a:ext cx="33100" cy="33900"/>
            </a:xfrm>
            <a:custGeom>
              <a:rect b="b" l="l" r="r" t="t"/>
              <a:pathLst>
                <a:path extrusionOk="0" h="1356" w="1324">
                  <a:moveTo>
                    <a:pt x="662" y="0"/>
                  </a:moveTo>
                  <a:cubicBezTo>
                    <a:pt x="284" y="0"/>
                    <a:pt x="1" y="315"/>
                    <a:pt x="1" y="693"/>
                  </a:cubicBezTo>
                  <a:cubicBezTo>
                    <a:pt x="1" y="1040"/>
                    <a:pt x="284" y="1355"/>
                    <a:pt x="662" y="1355"/>
                  </a:cubicBezTo>
                  <a:cubicBezTo>
                    <a:pt x="1040" y="1355"/>
                    <a:pt x="1324" y="1040"/>
                    <a:pt x="1324" y="693"/>
                  </a:cubicBezTo>
                  <a:cubicBezTo>
                    <a:pt x="1324" y="315"/>
                    <a:pt x="1040" y="0"/>
                    <a:pt x="662" y="0"/>
                  </a:cubicBezTo>
                  <a:close/>
                </a:path>
              </a:pathLst>
            </a:custGeom>
            <a:solidFill>
              <a:srgbClr val="8AB1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20;p4"/>
            <p:cNvSpPr/>
            <p:nvPr/>
          </p:nvSpPr>
          <p:spPr>
            <a:xfrm>
              <a:off x="-33157925" y="3227275"/>
              <a:ext cx="17350" cy="103200"/>
            </a:xfrm>
            <a:custGeom>
              <a:rect b="b" l="l" r="r" t="t"/>
              <a:pathLst>
                <a:path extrusionOk="0" h="4128" w="694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4128"/>
                  </a:lnTo>
                  <a:cubicBezTo>
                    <a:pt x="95" y="4096"/>
                    <a:pt x="221" y="4096"/>
                    <a:pt x="347" y="4096"/>
                  </a:cubicBezTo>
                  <a:cubicBezTo>
                    <a:pt x="473" y="4096"/>
                    <a:pt x="567" y="4096"/>
                    <a:pt x="693" y="4128"/>
                  </a:cubicBezTo>
                  <a:lnTo>
                    <a:pt x="693" y="347"/>
                  </a:ln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8AB1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21;p4"/>
            <p:cNvSpPr/>
            <p:nvPr/>
          </p:nvSpPr>
          <p:spPr>
            <a:xfrm>
              <a:off x="-33175250" y="3347650"/>
              <a:ext cx="51200" cy="51350"/>
            </a:xfrm>
            <a:custGeom>
              <a:rect b="b" l="l" r="r" t="t"/>
              <a:pathLst>
                <a:path extrusionOk="0" h="2054" w="2048">
                  <a:moveTo>
                    <a:pt x="938" y="0"/>
                  </a:moveTo>
                  <a:cubicBezTo>
                    <a:pt x="417" y="0"/>
                    <a:pt x="0" y="451"/>
                    <a:pt x="0" y="1014"/>
                  </a:cubicBezTo>
                  <a:cubicBezTo>
                    <a:pt x="0" y="1549"/>
                    <a:pt x="473" y="2054"/>
                    <a:pt x="1040" y="2054"/>
                  </a:cubicBezTo>
                  <a:cubicBezTo>
                    <a:pt x="1575" y="2054"/>
                    <a:pt x="2048" y="1581"/>
                    <a:pt x="2048" y="1014"/>
                  </a:cubicBezTo>
                  <a:cubicBezTo>
                    <a:pt x="2048" y="447"/>
                    <a:pt x="1575" y="6"/>
                    <a:pt x="1040" y="6"/>
                  </a:cubicBezTo>
                  <a:cubicBezTo>
                    <a:pt x="1006" y="2"/>
                    <a:pt x="972" y="0"/>
                    <a:pt x="938" y="0"/>
                  </a:cubicBezTo>
                  <a:close/>
                </a:path>
              </a:pathLst>
            </a:custGeom>
            <a:solidFill>
              <a:srgbClr val="8AB1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22;p4"/>
            <p:cNvSpPr/>
            <p:nvPr/>
          </p:nvSpPr>
          <p:spPr>
            <a:xfrm>
              <a:off x="-33224875" y="3404500"/>
              <a:ext cx="159900" cy="114225"/>
            </a:xfrm>
            <a:custGeom>
              <a:rect b="b" l="l" r="r" t="t"/>
              <a:pathLst>
                <a:path extrusionOk="0" h="4569" w="6396">
                  <a:moveTo>
                    <a:pt x="1954" y="0"/>
                  </a:moveTo>
                  <a:lnTo>
                    <a:pt x="0" y="2520"/>
                  </a:lnTo>
                  <a:lnTo>
                    <a:pt x="0" y="4222"/>
                  </a:lnTo>
                  <a:cubicBezTo>
                    <a:pt x="0" y="4411"/>
                    <a:pt x="158" y="4568"/>
                    <a:pt x="347" y="4568"/>
                  </a:cubicBezTo>
                  <a:lnTo>
                    <a:pt x="3781" y="4568"/>
                  </a:lnTo>
                  <a:cubicBezTo>
                    <a:pt x="3970" y="4568"/>
                    <a:pt x="4127" y="4411"/>
                    <a:pt x="4127" y="4222"/>
                  </a:cubicBezTo>
                  <a:lnTo>
                    <a:pt x="4127" y="3875"/>
                  </a:lnTo>
                  <a:lnTo>
                    <a:pt x="5136" y="3875"/>
                  </a:lnTo>
                  <a:cubicBezTo>
                    <a:pt x="5577" y="3844"/>
                    <a:pt x="6018" y="3718"/>
                    <a:pt x="6396" y="3434"/>
                  </a:cubicBezTo>
                  <a:cubicBezTo>
                    <a:pt x="5986" y="3277"/>
                    <a:pt x="5608" y="2930"/>
                    <a:pt x="5514" y="2489"/>
                  </a:cubicBezTo>
                  <a:lnTo>
                    <a:pt x="4442" y="2489"/>
                  </a:lnTo>
                  <a:cubicBezTo>
                    <a:pt x="3497" y="2489"/>
                    <a:pt x="2741" y="1733"/>
                    <a:pt x="2741" y="788"/>
                  </a:cubicBezTo>
                  <a:lnTo>
                    <a:pt x="2741" y="410"/>
                  </a:lnTo>
                  <a:cubicBezTo>
                    <a:pt x="2426" y="315"/>
                    <a:pt x="2206" y="189"/>
                    <a:pt x="1954" y="0"/>
                  </a:cubicBezTo>
                  <a:close/>
                </a:path>
              </a:pathLst>
            </a:custGeom>
            <a:solidFill>
              <a:srgbClr val="8AB1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23;p4"/>
            <p:cNvSpPr/>
            <p:nvPr/>
          </p:nvSpPr>
          <p:spPr>
            <a:xfrm>
              <a:off x="-33141400" y="3312350"/>
              <a:ext cx="127625" cy="138625"/>
            </a:xfrm>
            <a:custGeom>
              <a:rect b="b" l="l" r="r" t="t"/>
              <a:pathLst>
                <a:path extrusionOk="0" h="5545" w="5105">
                  <a:moveTo>
                    <a:pt x="4128" y="0"/>
                  </a:moveTo>
                  <a:lnTo>
                    <a:pt x="694" y="662"/>
                  </a:lnTo>
                  <a:lnTo>
                    <a:pt x="694" y="1040"/>
                  </a:lnTo>
                  <a:cubicBezTo>
                    <a:pt x="1103" y="1355"/>
                    <a:pt x="1387" y="1827"/>
                    <a:pt x="1387" y="2426"/>
                  </a:cubicBezTo>
                  <a:cubicBezTo>
                    <a:pt x="1387" y="3245"/>
                    <a:pt x="788" y="3938"/>
                    <a:pt x="1" y="4127"/>
                  </a:cubicBezTo>
                  <a:lnTo>
                    <a:pt x="1" y="4505"/>
                  </a:lnTo>
                  <a:cubicBezTo>
                    <a:pt x="1" y="5072"/>
                    <a:pt x="473" y="5545"/>
                    <a:pt x="1009" y="5545"/>
                  </a:cubicBezTo>
                  <a:lnTo>
                    <a:pt x="2080" y="5545"/>
                  </a:lnTo>
                  <a:cubicBezTo>
                    <a:pt x="2238" y="4946"/>
                    <a:pt x="2742" y="4505"/>
                    <a:pt x="3372" y="4505"/>
                  </a:cubicBezTo>
                  <a:cubicBezTo>
                    <a:pt x="3624" y="4505"/>
                    <a:pt x="3844" y="4600"/>
                    <a:pt x="4065" y="4726"/>
                  </a:cubicBezTo>
                  <a:lnTo>
                    <a:pt x="4065" y="4127"/>
                  </a:lnTo>
                  <a:lnTo>
                    <a:pt x="4128" y="4127"/>
                  </a:lnTo>
                  <a:cubicBezTo>
                    <a:pt x="4443" y="4064"/>
                    <a:pt x="4758" y="3938"/>
                    <a:pt x="4916" y="3655"/>
                  </a:cubicBezTo>
                  <a:cubicBezTo>
                    <a:pt x="5105" y="3340"/>
                    <a:pt x="5105" y="2993"/>
                    <a:pt x="4947" y="2678"/>
                  </a:cubicBezTo>
                  <a:lnTo>
                    <a:pt x="4128" y="1008"/>
                  </a:lnTo>
                  <a:lnTo>
                    <a:pt x="4128" y="0"/>
                  </a:lnTo>
                  <a:close/>
                </a:path>
              </a:pathLst>
            </a:custGeom>
            <a:solidFill>
              <a:srgbClr val="8AB1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24;p4"/>
            <p:cNvSpPr/>
            <p:nvPr/>
          </p:nvSpPr>
          <p:spPr>
            <a:xfrm>
              <a:off x="-33122500" y="3226875"/>
              <a:ext cx="122125" cy="83925"/>
            </a:xfrm>
            <a:custGeom>
              <a:rect b="b" l="l" r="r" t="t"/>
              <a:pathLst>
                <a:path extrusionOk="0" h="3357" w="4885">
                  <a:moveTo>
                    <a:pt x="3376" y="1"/>
                  </a:moveTo>
                  <a:cubicBezTo>
                    <a:pt x="3025" y="1"/>
                    <a:pt x="2679" y="143"/>
                    <a:pt x="2427" y="426"/>
                  </a:cubicBezTo>
                  <a:lnTo>
                    <a:pt x="2143" y="678"/>
                  </a:lnTo>
                  <a:lnTo>
                    <a:pt x="1" y="678"/>
                  </a:lnTo>
                  <a:lnTo>
                    <a:pt x="1" y="3356"/>
                  </a:lnTo>
                  <a:lnTo>
                    <a:pt x="4191" y="2537"/>
                  </a:lnTo>
                  <a:lnTo>
                    <a:pt x="4349" y="2379"/>
                  </a:lnTo>
                  <a:cubicBezTo>
                    <a:pt x="4884" y="1844"/>
                    <a:pt x="4884" y="962"/>
                    <a:pt x="4349" y="426"/>
                  </a:cubicBezTo>
                  <a:cubicBezTo>
                    <a:pt x="4081" y="143"/>
                    <a:pt x="3726" y="1"/>
                    <a:pt x="3376" y="1"/>
                  </a:cubicBezTo>
                  <a:close/>
                </a:path>
              </a:pathLst>
            </a:custGeom>
            <a:solidFill>
              <a:srgbClr val="8AB1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25;p4"/>
            <p:cNvSpPr/>
            <p:nvPr/>
          </p:nvSpPr>
          <p:spPr>
            <a:xfrm>
              <a:off x="-33277650" y="3245400"/>
              <a:ext cx="102400" cy="198500"/>
            </a:xfrm>
            <a:custGeom>
              <a:rect b="b" l="l" r="r" t="t"/>
              <a:pathLst>
                <a:path extrusionOk="0" h="7940" w="4096">
                  <a:moveTo>
                    <a:pt x="4096" y="0"/>
                  </a:moveTo>
                  <a:cubicBezTo>
                    <a:pt x="1828" y="95"/>
                    <a:pt x="0" y="1985"/>
                    <a:pt x="0" y="4316"/>
                  </a:cubicBezTo>
                  <a:cubicBezTo>
                    <a:pt x="0" y="5766"/>
                    <a:pt x="757" y="7120"/>
                    <a:pt x="1954" y="7939"/>
                  </a:cubicBezTo>
                  <a:lnTo>
                    <a:pt x="3592" y="5829"/>
                  </a:lnTo>
                  <a:cubicBezTo>
                    <a:pt x="3466" y="5576"/>
                    <a:pt x="3434" y="5356"/>
                    <a:pt x="3434" y="5104"/>
                  </a:cubicBezTo>
                  <a:cubicBezTo>
                    <a:pt x="3434" y="4568"/>
                    <a:pt x="3718" y="4033"/>
                    <a:pt x="4096" y="3718"/>
                  </a:cubicBezTo>
                  <a:lnTo>
                    <a:pt x="4096" y="0"/>
                  </a:lnTo>
                  <a:close/>
                </a:path>
              </a:pathLst>
            </a:custGeom>
            <a:solidFill>
              <a:srgbClr val="8AB1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6" name="Google Shape;126;p4"/>
          <p:cNvGrpSpPr/>
          <p:nvPr/>
        </p:nvGrpSpPr>
        <p:grpSpPr>
          <a:xfrm>
            <a:off x="4519451" y="4155597"/>
            <a:ext cx="356298" cy="356973"/>
            <a:chOff x="-52458650" y="3194400"/>
            <a:chExt cx="316625" cy="317225"/>
          </a:xfrm>
        </p:grpSpPr>
        <p:sp>
          <p:nvSpPr>
            <p:cNvPr id="127" name="Google Shape;127;p4"/>
            <p:cNvSpPr/>
            <p:nvPr/>
          </p:nvSpPr>
          <p:spPr>
            <a:xfrm>
              <a:off x="-52458650" y="3194400"/>
              <a:ext cx="316625" cy="166000"/>
            </a:xfrm>
            <a:custGeom>
              <a:rect b="b" l="l" r="r" t="t"/>
              <a:pathLst>
                <a:path extrusionOk="0" h="6640" w="12665">
                  <a:moveTo>
                    <a:pt x="6309" y="0"/>
                  </a:moveTo>
                  <a:cubicBezTo>
                    <a:pt x="6254" y="0"/>
                    <a:pt x="6207" y="8"/>
                    <a:pt x="6175" y="24"/>
                  </a:cubicBezTo>
                  <a:lnTo>
                    <a:pt x="189" y="3017"/>
                  </a:lnTo>
                  <a:cubicBezTo>
                    <a:pt x="63" y="3080"/>
                    <a:pt x="0" y="3206"/>
                    <a:pt x="0" y="3332"/>
                  </a:cubicBezTo>
                  <a:cubicBezTo>
                    <a:pt x="0" y="3489"/>
                    <a:pt x="63" y="3615"/>
                    <a:pt x="189" y="3647"/>
                  </a:cubicBezTo>
                  <a:lnTo>
                    <a:pt x="2394" y="4434"/>
                  </a:lnTo>
                  <a:lnTo>
                    <a:pt x="3025" y="3143"/>
                  </a:lnTo>
                  <a:cubicBezTo>
                    <a:pt x="3088" y="3017"/>
                    <a:pt x="3214" y="2922"/>
                    <a:pt x="3340" y="2922"/>
                  </a:cubicBezTo>
                  <a:lnTo>
                    <a:pt x="9326" y="2922"/>
                  </a:lnTo>
                  <a:cubicBezTo>
                    <a:pt x="9483" y="2922"/>
                    <a:pt x="9609" y="3017"/>
                    <a:pt x="9641" y="3143"/>
                  </a:cubicBezTo>
                  <a:lnTo>
                    <a:pt x="10271" y="4434"/>
                  </a:lnTo>
                  <a:lnTo>
                    <a:pt x="11940" y="3836"/>
                  </a:lnTo>
                  <a:lnTo>
                    <a:pt x="11940" y="6293"/>
                  </a:lnTo>
                  <a:cubicBezTo>
                    <a:pt x="11940" y="6482"/>
                    <a:pt x="12098" y="6640"/>
                    <a:pt x="12287" y="6640"/>
                  </a:cubicBezTo>
                  <a:cubicBezTo>
                    <a:pt x="12476" y="6640"/>
                    <a:pt x="12634" y="6482"/>
                    <a:pt x="12634" y="6293"/>
                  </a:cubicBezTo>
                  <a:lnTo>
                    <a:pt x="12634" y="3300"/>
                  </a:lnTo>
                  <a:cubicBezTo>
                    <a:pt x="12665" y="3206"/>
                    <a:pt x="12634" y="3048"/>
                    <a:pt x="12508" y="3017"/>
                  </a:cubicBezTo>
                  <a:lnTo>
                    <a:pt x="6490" y="24"/>
                  </a:lnTo>
                  <a:cubicBezTo>
                    <a:pt x="6427" y="8"/>
                    <a:pt x="6364" y="0"/>
                    <a:pt x="6309" y="0"/>
                  </a:cubicBez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28;p4"/>
            <p:cNvSpPr/>
            <p:nvPr/>
          </p:nvSpPr>
          <p:spPr>
            <a:xfrm>
              <a:off x="-52379100" y="3287125"/>
              <a:ext cx="156750" cy="18925"/>
            </a:xfrm>
            <a:custGeom>
              <a:rect b="b" l="l" r="r" t="t"/>
              <a:pathLst>
                <a:path extrusionOk="0" h="757" w="6270">
                  <a:moveTo>
                    <a:pt x="378" y="1"/>
                  </a:moveTo>
                  <a:lnTo>
                    <a:pt x="0" y="757"/>
                  </a:lnTo>
                  <a:lnTo>
                    <a:pt x="6270" y="757"/>
                  </a:lnTo>
                  <a:lnTo>
                    <a:pt x="5892" y="1"/>
                  </a:ln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29;p4"/>
            <p:cNvSpPr/>
            <p:nvPr/>
          </p:nvSpPr>
          <p:spPr>
            <a:xfrm>
              <a:off x="-52383825" y="3361950"/>
              <a:ext cx="55150" cy="37050"/>
            </a:xfrm>
            <a:custGeom>
              <a:rect b="b" l="l" r="r" t="t"/>
              <a:pathLst>
                <a:path extrusionOk="0" h="1482" w="2206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lnTo>
                    <a:pt x="0" y="1104"/>
                  </a:lnTo>
                  <a:cubicBezTo>
                    <a:pt x="0" y="1293"/>
                    <a:pt x="158" y="1450"/>
                    <a:pt x="347" y="1450"/>
                  </a:cubicBezTo>
                  <a:lnTo>
                    <a:pt x="1103" y="1450"/>
                  </a:lnTo>
                  <a:lnTo>
                    <a:pt x="1103" y="1482"/>
                  </a:lnTo>
                  <a:cubicBezTo>
                    <a:pt x="1733" y="1482"/>
                    <a:pt x="2205" y="946"/>
                    <a:pt x="2205" y="379"/>
                  </a:cubicBezTo>
                  <a:cubicBezTo>
                    <a:pt x="2205" y="158"/>
                    <a:pt x="2048" y="1"/>
                    <a:pt x="1827" y="1"/>
                  </a:cubicBez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30;p4"/>
            <p:cNvSpPr/>
            <p:nvPr/>
          </p:nvSpPr>
          <p:spPr>
            <a:xfrm>
              <a:off x="-52401950" y="3380075"/>
              <a:ext cx="204800" cy="131550"/>
            </a:xfrm>
            <a:custGeom>
              <a:rect b="b" l="l" r="r" t="t"/>
              <a:pathLst>
                <a:path extrusionOk="0" h="5262" w="8192">
                  <a:moveTo>
                    <a:pt x="5085" y="1804"/>
                  </a:moveTo>
                  <a:cubicBezTo>
                    <a:pt x="5175" y="1804"/>
                    <a:pt x="5262" y="1843"/>
                    <a:pt x="5325" y="1922"/>
                  </a:cubicBezTo>
                  <a:cubicBezTo>
                    <a:pt x="5514" y="2080"/>
                    <a:pt x="5514" y="2332"/>
                    <a:pt x="5356" y="2426"/>
                  </a:cubicBezTo>
                  <a:cubicBezTo>
                    <a:pt x="5010" y="2804"/>
                    <a:pt x="4537" y="2993"/>
                    <a:pt x="4065" y="2993"/>
                  </a:cubicBezTo>
                  <a:cubicBezTo>
                    <a:pt x="3561" y="2993"/>
                    <a:pt x="3088" y="2804"/>
                    <a:pt x="2710" y="2426"/>
                  </a:cubicBezTo>
                  <a:cubicBezTo>
                    <a:pt x="2552" y="2269"/>
                    <a:pt x="2552" y="2048"/>
                    <a:pt x="2710" y="1922"/>
                  </a:cubicBezTo>
                  <a:cubicBezTo>
                    <a:pt x="2789" y="1843"/>
                    <a:pt x="2891" y="1804"/>
                    <a:pt x="2990" y="1804"/>
                  </a:cubicBezTo>
                  <a:cubicBezTo>
                    <a:pt x="3088" y="1804"/>
                    <a:pt x="3182" y="1843"/>
                    <a:pt x="3245" y="1922"/>
                  </a:cubicBezTo>
                  <a:cubicBezTo>
                    <a:pt x="3450" y="2143"/>
                    <a:pt x="3734" y="2253"/>
                    <a:pt x="4021" y="2253"/>
                  </a:cubicBezTo>
                  <a:cubicBezTo>
                    <a:pt x="4309" y="2253"/>
                    <a:pt x="4600" y="2143"/>
                    <a:pt x="4821" y="1922"/>
                  </a:cubicBezTo>
                  <a:cubicBezTo>
                    <a:pt x="4899" y="1843"/>
                    <a:pt x="4994" y="1804"/>
                    <a:pt x="5085" y="1804"/>
                  </a:cubicBezTo>
                  <a:close/>
                  <a:moveTo>
                    <a:pt x="3655" y="0"/>
                  </a:moveTo>
                  <a:cubicBezTo>
                    <a:pt x="3498" y="851"/>
                    <a:pt x="2710" y="1481"/>
                    <a:pt x="1859" y="1481"/>
                  </a:cubicBezTo>
                  <a:lnTo>
                    <a:pt x="1103" y="1481"/>
                  </a:lnTo>
                  <a:cubicBezTo>
                    <a:pt x="473" y="1481"/>
                    <a:pt x="0" y="977"/>
                    <a:pt x="0" y="379"/>
                  </a:cubicBezTo>
                  <a:lnTo>
                    <a:pt x="0" y="1135"/>
                  </a:lnTo>
                  <a:cubicBezTo>
                    <a:pt x="0" y="3371"/>
                    <a:pt x="1859" y="5262"/>
                    <a:pt x="4096" y="5262"/>
                  </a:cubicBezTo>
                  <a:cubicBezTo>
                    <a:pt x="6333" y="5262"/>
                    <a:pt x="8192" y="3403"/>
                    <a:pt x="8192" y="1135"/>
                  </a:cubicBezTo>
                  <a:lnTo>
                    <a:pt x="8192" y="379"/>
                  </a:lnTo>
                  <a:cubicBezTo>
                    <a:pt x="8160" y="1009"/>
                    <a:pt x="7656" y="1481"/>
                    <a:pt x="7058" y="1481"/>
                  </a:cubicBezTo>
                  <a:lnTo>
                    <a:pt x="6301" y="1481"/>
                  </a:lnTo>
                  <a:cubicBezTo>
                    <a:pt x="5388" y="1481"/>
                    <a:pt x="4663" y="851"/>
                    <a:pt x="4506" y="0"/>
                  </a:cubicBez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31;p4"/>
            <p:cNvSpPr/>
            <p:nvPr/>
          </p:nvSpPr>
          <p:spPr>
            <a:xfrm>
              <a:off x="-52272000" y="3361950"/>
              <a:ext cx="55175" cy="37050"/>
            </a:xfrm>
            <a:custGeom>
              <a:rect b="b" l="l" r="r" t="t"/>
              <a:pathLst>
                <a:path extrusionOk="0" h="1482" w="2207">
                  <a:moveTo>
                    <a:pt x="347" y="1"/>
                  </a:moveTo>
                  <a:cubicBezTo>
                    <a:pt x="158" y="1"/>
                    <a:pt x="1" y="158"/>
                    <a:pt x="1" y="379"/>
                  </a:cubicBezTo>
                  <a:cubicBezTo>
                    <a:pt x="1" y="1009"/>
                    <a:pt x="505" y="1482"/>
                    <a:pt x="1103" y="1482"/>
                  </a:cubicBezTo>
                  <a:lnTo>
                    <a:pt x="1860" y="1482"/>
                  </a:lnTo>
                  <a:cubicBezTo>
                    <a:pt x="2049" y="1482"/>
                    <a:pt x="2206" y="1324"/>
                    <a:pt x="2206" y="1104"/>
                  </a:cubicBezTo>
                  <a:lnTo>
                    <a:pt x="2206" y="379"/>
                  </a:lnTo>
                  <a:cubicBezTo>
                    <a:pt x="2206" y="158"/>
                    <a:pt x="2049" y="1"/>
                    <a:pt x="1860" y="1"/>
                  </a:cubicBez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32;p4"/>
            <p:cNvSpPr/>
            <p:nvPr/>
          </p:nvSpPr>
          <p:spPr>
            <a:xfrm>
              <a:off x="-52402750" y="3324950"/>
              <a:ext cx="204825" cy="46475"/>
            </a:xfrm>
            <a:custGeom>
              <a:rect b="b" l="l" r="r" t="t"/>
              <a:pathLst>
                <a:path extrusionOk="0" h="1859" w="8193">
                  <a:moveTo>
                    <a:pt x="1" y="0"/>
                  </a:moveTo>
                  <a:lnTo>
                    <a:pt x="1" y="1859"/>
                  </a:lnTo>
                  <a:cubicBezTo>
                    <a:pt x="1" y="1229"/>
                    <a:pt x="505" y="725"/>
                    <a:pt x="1104" y="725"/>
                  </a:cubicBezTo>
                  <a:lnTo>
                    <a:pt x="2584" y="725"/>
                  </a:lnTo>
                  <a:cubicBezTo>
                    <a:pt x="3057" y="725"/>
                    <a:pt x="3498" y="1071"/>
                    <a:pt x="3656" y="1481"/>
                  </a:cubicBezTo>
                  <a:lnTo>
                    <a:pt x="4538" y="1481"/>
                  </a:lnTo>
                  <a:cubicBezTo>
                    <a:pt x="4695" y="1071"/>
                    <a:pt x="5073" y="725"/>
                    <a:pt x="5577" y="725"/>
                  </a:cubicBezTo>
                  <a:lnTo>
                    <a:pt x="7090" y="725"/>
                  </a:lnTo>
                  <a:cubicBezTo>
                    <a:pt x="7720" y="725"/>
                    <a:pt x="8192" y="1260"/>
                    <a:pt x="8192" y="1859"/>
                  </a:cubicBezTo>
                  <a:lnTo>
                    <a:pt x="8192" y="0"/>
                  </a:ln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33;p4"/>
            <p:cNvSpPr/>
            <p:nvPr/>
          </p:nvSpPr>
          <p:spPr>
            <a:xfrm>
              <a:off x="-52440550" y="3349350"/>
              <a:ext cx="18925" cy="63825"/>
            </a:xfrm>
            <a:custGeom>
              <a:rect b="b" l="l" r="r" t="t"/>
              <a:pathLst>
                <a:path extrusionOk="0" h="2553" w="757">
                  <a:moveTo>
                    <a:pt x="757" y="1"/>
                  </a:moveTo>
                  <a:cubicBezTo>
                    <a:pt x="284" y="190"/>
                    <a:pt x="1" y="725"/>
                    <a:pt x="1" y="1261"/>
                  </a:cubicBezTo>
                  <a:cubicBezTo>
                    <a:pt x="1" y="1797"/>
                    <a:pt x="316" y="2301"/>
                    <a:pt x="757" y="2553"/>
                  </a:cubicBezTo>
                  <a:lnTo>
                    <a:pt x="757" y="1"/>
                  </a:ln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34;p4"/>
            <p:cNvSpPr/>
            <p:nvPr/>
          </p:nvSpPr>
          <p:spPr>
            <a:xfrm>
              <a:off x="-52179050" y="3348575"/>
              <a:ext cx="18125" cy="63825"/>
            </a:xfrm>
            <a:custGeom>
              <a:rect b="b" l="l" r="r" t="t"/>
              <a:pathLst>
                <a:path extrusionOk="0" h="2553" w="725">
                  <a:moveTo>
                    <a:pt x="0" y="0"/>
                  </a:moveTo>
                  <a:lnTo>
                    <a:pt x="0" y="2552"/>
                  </a:lnTo>
                  <a:cubicBezTo>
                    <a:pt x="410" y="2269"/>
                    <a:pt x="725" y="1796"/>
                    <a:pt x="725" y="1260"/>
                  </a:cubicBezTo>
                  <a:cubicBezTo>
                    <a:pt x="725" y="756"/>
                    <a:pt x="410" y="221"/>
                    <a:pt x="0" y="0"/>
                  </a:cubicBez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5" name="Google Shape;135;p4"/>
          <p:cNvGrpSpPr/>
          <p:nvPr/>
        </p:nvGrpSpPr>
        <p:grpSpPr>
          <a:xfrm>
            <a:off x="724060" y="1812888"/>
            <a:ext cx="354586" cy="354343"/>
            <a:chOff x="-34004625" y="3585850"/>
            <a:chExt cx="292225" cy="292025"/>
          </a:xfrm>
        </p:grpSpPr>
        <p:sp>
          <p:nvSpPr>
            <p:cNvPr id="136" name="Google Shape;136;p4"/>
            <p:cNvSpPr/>
            <p:nvPr/>
          </p:nvSpPr>
          <p:spPr>
            <a:xfrm>
              <a:off x="-33832150" y="3585850"/>
              <a:ext cx="103200" cy="154200"/>
            </a:xfrm>
            <a:custGeom>
              <a:rect b="b" l="l" r="r" t="t"/>
              <a:pathLst>
                <a:path extrusionOk="0" h="6168" w="4128">
                  <a:moveTo>
                    <a:pt x="2426" y="1"/>
                  </a:moveTo>
                  <a:cubicBezTo>
                    <a:pt x="2286" y="1"/>
                    <a:pt x="2136" y="77"/>
                    <a:pt x="2112" y="244"/>
                  </a:cubicBezTo>
                  <a:lnTo>
                    <a:pt x="64" y="5064"/>
                  </a:lnTo>
                  <a:cubicBezTo>
                    <a:pt x="1" y="5222"/>
                    <a:pt x="64" y="5474"/>
                    <a:pt x="253" y="5506"/>
                  </a:cubicBezTo>
                  <a:cubicBezTo>
                    <a:pt x="295" y="5531"/>
                    <a:pt x="342" y="5543"/>
                    <a:pt x="389" y="5543"/>
                  </a:cubicBezTo>
                  <a:cubicBezTo>
                    <a:pt x="517" y="5543"/>
                    <a:pt x="648" y="5455"/>
                    <a:pt x="694" y="5317"/>
                  </a:cubicBezTo>
                  <a:lnTo>
                    <a:pt x="1261" y="4025"/>
                  </a:lnTo>
                  <a:cubicBezTo>
                    <a:pt x="1419" y="4088"/>
                    <a:pt x="1576" y="4119"/>
                    <a:pt x="1765" y="4119"/>
                  </a:cubicBezTo>
                  <a:cubicBezTo>
                    <a:pt x="1891" y="4119"/>
                    <a:pt x="1986" y="4088"/>
                    <a:pt x="2112" y="4056"/>
                  </a:cubicBezTo>
                  <a:lnTo>
                    <a:pt x="2112" y="4844"/>
                  </a:lnTo>
                  <a:cubicBezTo>
                    <a:pt x="1450" y="4970"/>
                    <a:pt x="946" y="5506"/>
                    <a:pt x="789" y="6167"/>
                  </a:cubicBezTo>
                  <a:lnTo>
                    <a:pt x="4128" y="6167"/>
                  </a:lnTo>
                  <a:cubicBezTo>
                    <a:pt x="4002" y="5506"/>
                    <a:pt x="3466" y="5001"/>
                    <a:pt x="2773" y="4844"/>
                  </a:cubicBezTo>
                  <a:lnTo>
                    <a:pt x="2773" y="3143"/>
                  </a:lnTo>
                  <a:cubicBezTo>
                    <a:pt x="2773" y="2670"/>
                    <a:pt x="2458" y="2324"/>
                    <a:pt x="2080" y="2166"/>
                  </a:cubicBezTo>
                  <a:lnTo>
                    <a:pt x="2773" y="496"/>
                  </a:lnTo>
                  <a:cubicBezTo>
                    <a:pt x="2773" y="307"/>
                    <a:pt x="2710" y="118"/>
                    <a:pt x="2553" y="24"/>
                  </a:cubicBezTo>
                  <a:cubicBezTo>
                    <a:pt x="2515" y="8"/>
                    <a:pt x="2471" y="1"/>
                    <a:pt x="2426" y="1"/>
                  </a:cubicBezTo>
                  <a:close/>
                </a:path>
              </a:pathLst>
            </a:custGeom>
            <a:solidFill>
              <a:srgbClr val="2A9D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137;p4"/>
            <p:cNvSpPr/>
            <p:nvPr/>
          </p:nvSpPr>
          <p:spPr>
            <a:xfrm>
              <a:off x="-34004625" y="3690400"/>
              <a:ext cx="155175" cy="187475"/>
            </a:xfrm>
            <a:custGeom>
              <a:rect b="b" l="l" r="r" t="t"/>
              <a:pathLst>
                <a:path extrusionOk="0" h="7499" w="6207">
                  <a:moveTo>
                    <a:pt x="693" y="0"/>
                  </a:moveTo>
                  <a:cubicBezTo>
                    <a:pt x="315" y="0"/>
                    <a:pt x="0" y="315"/>
                    <a:pt x="0" y="662"/>
                  </a:cubicBezTo>
                  <a:lnTo>
                    <a:pt x="0" y="6490"/>
                  </a:lnTo>
                  <a:cubicBezTo>
                    <a:pt x="32" y="7026"/>
                    <a:pt x="504" y="7498"/>
                    <a:pt x="1103" y="7498"/>
                  </a:cubicBezTo>
                  <a:lnTo>
                    <a:pt x="6207" y="7498"/>
                  </a:lnTo>
                  <a:lnTo>
                    <a:pt x="6207" y="5797"/>
                  </a:lnTo>
                  <a:cubicBezTo>
                    <a:pt x="6207" y="5608"/>
                    <a:pt x="6049" y="5451"/>
                    <a:pt x="5860" y="5451"/>
                  </a:cubicBezTo>
                  <a:lnTo>
                    <a:pt x="1765" y="5451"/>
                  </a:lnTo>
                  <a:cubicBezTo>
                    <a:pt x="1576" y="5451"/>
                    <a:pt x="1418" y="5293"/>
                    <a:pt x="1418" y="5104"/>
                  </a:cubicBezTo>
                  <a:lnTo>
                    <a:pt x="1418" y="662"/>
                  </a:lnTo>
                  <a:cubicBezTo>
                    <a:pt x="1418" y="252"/>
                    <a:pt x="1103" y="0"/>
                    <a:pt x="693" y="0"/>
                  </a:cubicBezTo>
                  <a:close/>
                </a:path>
              </a:pathLst>
            </a:custGeom>
            <a:solidFill>
              <a:srgbClr val="2A9D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38;p4"/>
            <p:cNvSpPr/>
            <p:nvPr/>
          </p:nvSpPr>
          <p:spPr>
            <a:xfrm>
              <a:off x="-33936100" y="3621075"/>
              <a:ext cx="51200" cy="51225"/>
            </a:xfrm>
            <a:custGeom>
              <a:rect b="b" l="l" r="r" t="t"/>
              <a:pathLst>
                <a:path extrusionOk="0" h="2049" w="2048">
                  <a:moveTo>
                    <a:pt x="1040" y="1"/>
                  </a:moveTo>
                  <a:cubicBezTo>
                    <a:pt x="473" y="1"/>
                    <a:pt x="0" y="473"/>
                    <a:pt x="0" y="1041"/>
                  </a:cubicBezTo>
                  <a:cubicBezTo>
                    <a:pt x="0" y="1576"/>
                    <a:pt x="473" y="2049"/>
                    <a:pt x="1040" y="2049"/>
                  </a:cubicBezTo>
                  <a:cubicBezTo>
                    <a:pt x="1576" y="2049"/>
                    <a:pt x="2048" y="1576"/>
                    <a:pt x="2048" y="1041"/>
                  </a:cubicBezTo>
                  <a:cubicBezTo>
                    <a:pt x="2048" y="473"/>
                    <a:pt x="1607" y="1"/>
                    <a:pt x="1040" y="1"/>
                  </a:cubicBezTo>
                  <a:close/>
                </a:path>
              </a:pathLst>
            </a:custGeom>
            <a:solidFill>
              <a:srgbClr val="2A9D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39;p4"/>
            <p:cNvSpPr/>
            <p:nvPr/>
          </p:nvSpPr>
          <p:spPr>
            <a:xfrm>
              <a:off x="-33952650" y="3690125"/>
              <a:ext cx="155975" cy="186950"/>
            </a:xfrm>
            <a:custGeom>
              <a:rect b="b" l="l" r="r" t="t"/>
              <a:pathLst>
                <a:path extrusionOk="0" h="7478" w="6239">
                  <a:moveTo>
                    <a:pt x="1641" y="1"/>
                  </a:moveTo>
                  <a:cubicBezTo>
                    <a:pt x="1242" y="1"/>
                    <a:pt x="819" y="205"/>
                    <a:pt x="568" y="484"/>
                  </a:cubicBezTo>
                  <a:cubicBezTo>
                    <a:pt x="190" y="799"/>
                    <a:pt x="1" y="1209"/>
                    <a:pt x="1" y="1681"/>
                  </a:cubicBezTo>
                  <a:lnTo>
                    <a:pt x="1" y="4769"/>
                  </a:lnTo>
                  <a:lnTo>
                    <a:pt x="2679" y="4769"/>
                  </a:lnTo>
                  <a:cubicBezTo>
                    <a:pt x="2521" y="4359"/>
                    <a:pt x="2175" y="4107"/>
                    <a:pt x="1702" y="4107"/>
                  </a:cubicBezTo>
                  <a:lnTo>
                    <a:pt x="1040" y="4107"/>
                  </a:lnTo>
                  <a:cubicBezTo>
                    <a:pt x="820" y="4107"/>
                    <a:pt x="662" y="3949"/>
                    <a:pt x="662" y="3729"/>
                  </a:cubicBezTo>
                  <a:lnTo>
                    <a:pt x="662" y="2374"/>
                  </a:lnTo>
                  <a:cubicBezTo>
                    <a:pt x="662" y="2154"/>
                    <a:pt x="820" y="1996"/>
                    <a:pt x="1040" y="1996"/>
                  </a:cubicBezTo>
                  <a:cubicBezTo>
                    <a:pt x="1229" y="1996"/>
                    <a:pt x="1387" y="2154"/>
                    <a:pt x="1387" y="2374"/>
                  </a:cubicBezTo>
                  <a:lnTo>
                    <a:pt x="1387" y="3382"/>
                  </a:lnTo>
                  <a:lnTo>
                    <a:pt x="1733" y="3382"/>
                  </a:lnTo>
                  <a:cubicBezTo>
                    <a:pt x="2553" y="3382"/>
                    <a:pt x="3277" y="3981"/>
                    <a:pt x="3435" y="4769"/>
                  </a:cubicBezTo>
                  <a:lnTo>
                    <a:pt x="3813" y="4769"/>
                  </a:lnTo>
                  <a:cubicBezTo>
                    <a:pt x="4380" y="4769"/>
                    <a:pt x="4852" y="5241"/>
                    <a:pt x="4852" y="5777"/>
                  </a:cubicBezTo>
                  <a:lnTo>
                    <a:pt x="4852" y="7478"/>
                  </a:lnTo>
                  <a:lnTo>
                    <a:pt x="6239" y="7478"/>
                  </a:lnTo>
                  <a:lnTo>
                    <a:pt x="6239" y="5084"/>
                  </a:lnTo>
                  <a:cubicBezTo>
                    <a:pt x="6176" y="4580"/>
                    <a:pt x="5703" y="4107"/>
                    <a:pt x="5168" y="4107"/>
                  </a:cubicBezTo>
                  <a:lnTo>
                    <a:pt x="3781" y="4107"/>
                  </a:lnTo>
                  <a:cubicBezTo>
                    <a:pt x="3592" y="4107"/>
                    <a:pt x="3435" y="3949"/>
                    <a:pt x="3435" y="3729"/>
                  </a:cubicBezTo>
                  <a:lnTo>
                    <a:pt x="3435" y="1807"/>
                  </a:lnTo>
                  <a:cubicBezTo>
                    <a:pt x="3435" y="862"/>
                    <a:pt x="2710" y="43"/>
                    <a:pt x="1796" y="11"/>
                  </a:cubicBezTo>
                  <a:cubicBezTo>
                    <a:pt x="1745" y="4"/>
                    <a:pt x="1694" y="1"/>
                    <a:pt x="1641" y="1"/>
                  </a:cubicBezTo>
                  <a:close/>
                </a:path>
              </a:pathLst>
            </a:custGeom>
            <a:solidFill>
              <a:srgbClr val="2A9D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40;p4"/>
            <p:cNvSpPr/>
            <p:nvPr/>
          </p:nvSpPr>
          <p:spPr>
            <a:xfrm>
              <a:off x="-33849475" y="3758125"/>
              <a:ext cx="137075" cy="33100"/>
            </a:xfrm>
            <a:custGeom>
              <a:rect b="b" l="l" r="r" t="t"/>
              <a:pathLst>
                <a:path extrusionOk="0" h="1324" w="5483">
                  <a:moveTo>
                    <a:pt x="1" y="1"/>
                  </a:moveTo>
                  <a:lnTo>
                    <a:pt x="1" y="662"/>
                  </a:lnTo>
                  <a:lnTo>
                    <a:pt x="1041" y="662"/>
                  </a:lnTo>
                  <a:cubicBezTo>
                    <a:pt x="1576" y="662"/>
                    <a:pt x="2080" y="946"/>
                    <a:pt x="2395" y="1324"/>
                  </a:cubicBezTo>
                  <a:lnTo>
                    <a:pt x="5136" y="1324"/>
                  </a:lnTo>
                  <a:cubicBezTo>
                    <a:pt x="5325" y="1324"/>
                    <a:pt x="5483" y="1166"/>
                    <a:pt x="5483" y="977"/>
                  </a:cubicBezTo>
                  <a:lnTo>
                    <a:pt x="5483" y="316"/>
                  </a:lnTo>
                  <a:cubicBezTo>
                    <a:pt x="5483" y="158"/>
                    <a:pt x="5325" y="1"/>
                    <a:pt x="5136" y="1"/>
                  </a:cubicBezTo>
                  <a:close/>
                </a:path>
              </a:pathLst>
            </a:custGeom>
            <a:solidFill>
              <a:srgbClr val="2A9D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5"/>
          <p:cNvSpPr txBox="1"/>
          <p:nvPr>
            <p:ph type="title"/>
          </p:nvPr>
        </p:nvSpPr>
        <p:spPr>
          <a:xfrm>
            <a:off x="457200" y="341100"/>
            <a:ext cx="8229600" cy="48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>
                <a:solidFill>
                  <a:schemeClr val="dk1"/>
                </a:solidFill>
              </a:rPr>
              <a:t>Design Steps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46" name="Google Shape;146;p5"/>
          <p:cNvSpPr/>
          <p:nvPr/>
        </p:nvSpPr>
        <p:spPr>
          <a:xfrm rot="-2700000">
            <a:off x="1621541" y="1214543"/>
            <a:ext cx="409839" cy="4098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5"/>
          <p:cNvSpPr/>
          <p:nvPr/>
        </p:nvSpPr>
        <p:spPr>
          <a:xfrm>
            <a:off x="1139125" y="1951951"/>
            <a:ext cx="1374623" cy="544300"/>
          </a:xfrm>
          <a:custGeom>
            <a:rect b="b" l="l" r="r" t="t"/>
            <a:pathLst>
              <a:path extrusionOk="0" h="2086" w="9155">
                <a:moveTo>
                  <a:pt x="0" y="1"/>
                </a:moveTo>
                <a:lnTo>
                  <a:pt x="0" y="2085"/>
                </a:lnTo>
                <a:lnTo>
                  <a:pt x="9155" y="2085"/>
                </a:lnTo>
                <a:lnTo>
                  <a:pt x="9155" y="1"/>
                </a:lnTo>
                <a:close/>
              </a:path>
            </a:pathLst>
          </a:cu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5"/>
          <p:cNvSpPr/>
          <p:nvPr/>
        </p:nvSpPr>
        <p:spPr>
          <a:xfrm>
            <a:off x="1139113" y="2484861"/>
            <a:ext cx="1374646" cy="1360242"/>
          </a:xfrm>
          <a:custGeom>
            <a:rect b="b" l="l" r="r" t="t"/>
            <a:pathLst>
              <a:path extrusionOk="0" h="10943" w="9155">
                <a:moveTo>
                  <a:pt x="0" y="0"/>
                </a:moveTo>
                <a:lnTo>
                  <a:pt x="0" y="9195"/>
                </a:lnTo>
                <a:lnTo>
                  <a:pt x="3617" y="9195"/>
                </a:lnTo>
                <a:lnTo>
                  <a:pt x="4639" y="10943"/>
                </a:lnTo>
                <a:lnTo>
                  <a:pt x="5620" y="9195"/>
                </a:lnTo>
                <a:lnTo>
                  <a:pt x="9155" y="9195"/>
                </a:lnTo>
                <a:lnTo>
                  <a:pt x="9155" y="0"/>
                </a:lnTo>
                <a:close/>
              </a:path>
            </a:pathLst>
          </a:custGeom>
          <a:solidFill>
            <a:schemeClr val="l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5"/>
          <p:cNvSpPr txBox="1"/>
          <p:nvPr/>
        </p:nvSpPr>
        <p:spPr>
          <a:xfrm>
            <a:off x="1319738" y="2097951"/>
            <a:ext cx="10134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ACD</a:t>
            </a:r>
            <a:endParaRPr b="0" i="0" sz="1800" u="none" cap="none" strike="noStrike">
              <a:solidFill>
                <a:srgbClr val="FFFFFF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50" name="Google Shape;150;p5"/>
          <p:cNvSpPr txBox="1"/>
          <p:nvPr/>
        </p:nvSpPr>
        <p:spPr>
          <a:xfrm>
            <a:off x="1128950" y="2612816"/>
            <a:ext cx="1395000" cy="89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Show the interactions between a system and external factors</a:t>
            </a:r>
            <a:endParaRPr b="0" i="0" sz="12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51" name="Google Shape;151;p5"/>
          <p:cNvCxnSpPr/>
          <p:nvPr/>
        </p:nvCxnSpPr>
        <p:spPr>
          <a:xfrm>
            <a:off x="1450850" y="4205600"/>
            <a:ext cx="60597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52" name="Google Shape;152;p5"/>
          <p:cNvSpPr/>
          <p:nvPr/>
        </p:nvSpPr>
        <p:spPr>
          <a:xfrm>
            <a:off x="3252124" y="4078697"/>
            <a:ext cx="313500" cy="253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5"/>
          <p:cNvSpPr txBox="1"/>
          <p:nvPr/>
        </p:nvSpPr>
        <p:spPr>
          <a:xfrm>
            <a:off x="1521961" y="1204663"/>
            <a:ext cx="6090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01</a:t>
            </a:r>
            <a:endParaRPr b="0" i="0" sz="1600" u="none" cap="none" strike="noStrike">
              <a:solidFill>
                <a:srgbClr val="FFFFFF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54" name="Google Shape;154;p5"/>
          <p:cNvSpPr/>
          <p:nvPr/>
        </p:nvSpPr>
        <p:spPr>
          <a:xfrm rot="-2700000">
            <a:off x="3199616" y="1183630"/>
            <a:ext cx="409839" cy="40983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5"/>
          <p:cNvSpPr/>
          <p:nvPr/>
        </p:nvSpPr>
        <p:spPr>
          <a:xfrm>
            <a:off x="2671252" y="1898755"/>
            <a:ext cx="1466562" cy="616856"/>
          </a:xfrm>
          <a:custGeom>
            <a:rect b="b" l="l" r="r" t="t"/>
            <a:pathLst>
              <a:path extrusionOk="0" h="2086" w="9155">
                <a:moveTo>
                  <a:pt x="0" y="1"/>
                </a:moveTo>
                <a:lnTo>
                  <a:pt x="0" y="2085"/>
                </a:lnTo>
                <a:lnTo>
                  <a:pt x="9155" y="2085"/>
                </a:lnTo>
                <a:lnTo>
                  <a:pt x="9155" y="1"/>
                </a:lnTo>
                <a:close/>
              </a:path>
            </a:pathLst>
          </a:custGeom>
          <a:solidFill>
            <a:schemeClr val="accen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5"/>
          <p:cNvSpPr/>
          <p:nvPr/>
        </p:nvSpPr>
        <p:spPr>
          <a:xfrm>
            <a:off x="2671242" y="2515457"/>
            <a:ext cx="1466585" cy="1360242"/>
          </a:xfrm>
          <a:custGeom>
            <a:rect b="b" l="l" r="r" t="t"/>
            <a:pathLst>
              <a:path extrusionOk="0" h="10943" w="9155">
                <a:moveTo>
                  <a:pt x="0" y="0"/>
                </a:moveTo>
                <a:lnTo>
                  <a:pt x="0" y="9195"/>
                </a:lnTo>
                <a:lnTo>
                  <a:pt x="3617" y="9195"/>
                </a:lnTo>
                <a:lnTo>
                  <a:pt x="4639" y="10943"/>
                </a:lnTo>
                <a:lnTo>
                  <a:pt x="5620" y="9195"/>
                </a:lnTo>
                <a:lnTo>
                  <a:pt x="9155" y="9195"/>
                </a:lnTo>
                <a:lnTo>
                  <a:pt x="9155" y="0"/>
                </a:lnTo>
                <a:close/>
              </a:path>
            </a:pathLst>
          </a:custGeom>
          <a:solidFill>
            <a:schemeClr val="lt1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5"/>
          <p:cNvSpPr txBox="1"/>
          <p:nvPr/>
        </p:nvSpPr>
        <p:spPr>
          <a:xfrm>
            <a:off x="2868273" y="2073249"/>
            <a:ext cx="10812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Archetype</a:t>
            </a:r>
            <a:endParaRPr b="0" i="0" sz="1800" u="none" cap="none" strike="noStrike">
              <a:solidFill>
                <a:srgbClr val="FFFFFF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58" name="Google Shape;158;p5"/>
          <p:cNvSpPr txBox="1"/>
          <p:nvPr/>
        </p:nvSpPr>
        <p:spPr>
          <a:xfrm>
            <a:off x="2660401" y="2643410"/>
            <a:ext cx="1488300" cy="89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Generic model of important components in a system</a:t>
            </a:r>
            <a:endParaRPr b="0" i="0" sz="12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9" name="Google Shape;159;p5"/>
          <p:cNvSpPr txBox="1"/>
          <p:nvPr/>
        </p:nvSpPr>
        <p:spPr>
          <a:xfrm>
            <a:off x="3100036" y="1173750"/>
            <a:ext cx="6090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02</a:t>
            </a:r>
            <a:endParaRPr b="0" i="0" sz="1600" u="none" cap="none" strike="noStrike">
              <a:solidFill>
                <a:srgbClr val="FFFFFF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60" name="Google Shape;160;p5"/>
          <p:cNvSpPr/>
          <p:nvPr/>
        </p:nvSpPr>
        <p:spPr>
          <a:xfrm rot="-2700000">
            <a:off x="4982729" y="1199768"/>
            <a:ext cx="409839" cy="40983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5"/>
          <p:cNvSpPr/>
          <p:nvPr/>
        </p:nvSpPr>
        <p:spPr>
          <a:xfrm>
            <a:off x="4303997" y="1916425"/>
            <a:ext cx="1767281" cy="616856"/>
          </a:xfrm>
          <a:custGeom>
            <a:rect b="b" l="l" r="r" t="t"/>
            <a:pathLst>
              <a:path extrusionOk="0" h="2086" w="9155">
                <a:moveTo>
                  <a:pt x="0" y="1"/>
                </a:moveTo>
                <a:lnTo>
                  <a:pt x="0" y="2085"/>
                </a:lnTo>
                <a:lnTo>
                  <a:pt x="9155" y="2085"/>
                </a:lnTo>
                <a:lnTo>
                  <a:pt x="9155" y="1"/>
                </a:lnTo>
                <a:close/>
              </a:path>
            </a:pathLst>
          </a:custGeom>
          <a:solidFill>
            <a:schemeClr val="accent4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5"/>
          <p:cNvSpPr/>
          <p:nvPr/>
        </p:nvSpPr>
        <p:spPr>
          <a:xfrm>
            <a:off x="4303990" y="2533129"/>
            <a:ext cx="1767327" cy="1360242"/>
          </a:xfrm>
          <a:custGeom>
            <a:rect b="b" l="l" r="r" t="t"/>
            <a:pathLst>
              <a:path extrusionOk="0" h="10943" w="9155">
                <a:moveTo>
                  <a:pt x="0" y="0"/>
                </a:moveTo>
                <a:lnTo>
                  <a:pt x="0" y="9195"/>
                </a:lnTo>
                <a:lnTo>
                  <a:pt x="3617" y="9195"/>
                </a:lnTo>
                <a:lnTo>
                  <a:pt x="4639" y="10943"/>
                </a:lnTo>
                <a:lnTo>
                  <a:pt x="5620" y="9195"/>
                </a:lnTo>
                <a:lnTo>
                  <a:pt x="9155" y="9195"/>
                </a:lnTo>
                <a:lnTo>
                  <a:pt x="9155" y="0"/>
                </a:lnTo>
                <a:close/>
              </a:path>
            </a:pathLst>
          </a:custGeom>
          <a:solidFill>
            <a:schemeClr val="lt1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5"/>
          <p:cNvSpPr txBox="1"/>
          <p:nvPr/>
        </p:nvSpPr>
        <p:spPr>
          <a:xfrm>
            <a:off x="4555972" y="2078320"/>
            <a:ext cx="13026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" sz="1700" u="none" cap="none" strike="noStrik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Top Level Components</a:t>
            </a:r>
            <a:endParaRPr b="0" i="0" sz="1700" u="none" cap="none" strike="noStrike">
              <a:solidFill>
                <a:srgbClr val="FFFFFF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64" name="Google Shape;164;p5"/>
          <p:cNvSpPr txBox="1"/>
          <p:nvPr/>
        </p:nvSpPr>
        <p:spPr>
          <a:xfrm>
            <a:off x="4290925" y="2661083"/>
            <a:ext cx="1793700" cy="89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ACD is decomposed into high-level components</a:t>
            </a:r>
            <a:endParaRPr b="0" i="0" sz="12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5" name="Google Shape;165;p5"/>
          <p:cNvSpPr txBox="1"/>
          <p:nvPr/>
        </p:nvSpPr>
        <p:spPr>
          <a:xfrm>
            <a:off x="4883148" y="1189888"/>
            <a:ext cx="6090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03</a:t>
            </a:r>
            <a:endParaRPr b="0" i="0" sz="1600" u="none" cap="none" strike="noStrike">
              <a:solidFill>
                <a:srgbClr val="FFFFFF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66" name="Google Shape;166;p5"/>
          <p:cNvSpPr/>
          <p:nvPr/>
        </p:nvSpPr>
        <p:spPr>
          <a:xfrm rot="-2700000">
            <a:off x="6891291" y="1183630"/>
            <a:ext cx="409839" cy="40983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5"/>
          <p:cNvSpPr/>
          <p:nvPr/>
        </p:nvSpPr>
        <p:spPr>
          <a:xfrm>
            <a:off x="6276716" y="1884138"/>
            <a:ext cx="1793785" cy="616856"/>
          </a:xfrm>
          <a:custGeom>
            <a:rect b="b" l="l" r="r" t="t"/>
            <a:pathLst>
              <a:path extrusionOk="0" h="2086" w="9155">
                <a:moveTo>
                  <a:pt x="0" y="1"/>
                </a:moveTo>
                <a:lnTo>
                  <a:pt x="0" y="2085"/>
                </a:lnTo>
                <a:lnTo>
                  <a:pt x="9155" y="2085"/>
                </a:lnTo>
                <a:lnTo>
                  <a:pt x="9155" y="1"/>
                </a:lnTo>
                <a:close/>
              </a:path>
            </a:pathLst>
          </a:custGeom>
          <a:solidFill>
            <a:schemeClr val="accent4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5"/>
          <p:cNvSpPr/>
          <p:nvPr/>
        </p:nvSpPr>
        <p:spPr>
          <a:xfrm>
            <a:off x="6276686" y="2502190"/>
            <a:ext cx="1793831" cy="1360242"/>
          </a:xfrm>
          <a:custGeom>
            <a:rect b="b" l="l" r="r" t="t"/>
            <a:pathLst>
              <a:path extrusionOk="0" h="10943" w="9155">
                <a:moveTo>
                  <a:pt x="0" y="0"/>
                </a:moveTo>
                <a:lnTo>
                  <a:pt x="0" y="9195"/>
                </a:lnTo>
                <a:lnTo>
                  <a:pt x="3617" y="9195"/>
                </a:lnTo>
                <a:lnTo>
                  <a:pt x="4639" y="10943"/>
                </a:lnTo>
                <a:lnTo>
                  <a:pt x="5620" y="9195"/>
                </a:lnTo>
                <a:lnTo>
                  <a:pt x="9155" y="9195"/>
                </a:lnTo>
                <a:lnTo>
                  <a:pt x="9155" y="0"/>
                </a:lnTo>
                <a:close/>
              </a:path>
            </a:pathLst>
          </a:custGeom>
          <a:solidFill>
            <a:schemeClr val="lt1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5"/>
          <p:cNvSpPr txBox="1"/>
          <p:nvPr/>
        </p:nvSpPr>
        <p:spPr>
          <a:xfrm>
            <a:off x="6512266" y="2073261"/>
            <a:ext cx="13227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Instantiation</a:t>
            </a:r>
            <a:endParaRPr b="0" i="0" sz="1800" u="none" cap="none" strike="noStrike">
              <a:solidFill>
                <a:srgbClr val="FFFFFF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70" name="Google Shape;170;p5"/>
          <p:cNvSpPr txBox="1"/>
          <p:nvPr/>
        </p:nvSpPr>
        <p:spPr>
          <a:xfrm>
            <a:off x="6263425" y="2630142"/>
            <a:ext cx="1820400" cy="89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Each component is decomposed further along with relevant Architectural Patterns</a:t>
            </a:r>
            <a:endParaRPr b="0" i="0" sz="12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1" name="Google Shape;171;p5"/>
          <p:cNvSpPr txBox="1"/>
          <p:nvPr/>
        </p:nvSpPr>
        <p:spPr>
          <a:xfrm>
            <a:off x="6791711" y="1173750"/>
            <a:ext cx="6090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04</a:t>
            </a:r>
            <a:endParaRPr b="0" i="0" sz="1600" u="none" cap="none" strike="noStrike">
              <a:solidFill>
                <a:srgbClr val="FFFFFF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72" name="Google Shape;172;p5"/>
          <p:cNvSpPr/>
          <p:nvPr/>
        </p:nvSpPr>
        <p:spPr>
          <a:xfrm>
            <a:off x="1669699" y="4078697"/>
            <a:ext cx="313500" cy="253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5"/>
          <p:cNvSpPr/>
          <p:nvPr/>
        </p:nvSpPr>
        <p:spPr>
          <a:xfrm>
            <a:off x="7016849" y="4064097"/>
            <a:ext cx="313500" cy="253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5"/>
          <p:cNvSpPr/>
          <p:nvPr/>
        </p:nvSpPr>
        <p:spPr>
          <a:xfrm>
            <a:off x="5050524" y="4064097"/>
            <a:ext cx="313500" cy="253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6"/>
          <p:cNvSpPr/>
          <p:nvPr/>
        </p:nvSpPr>
        <p:spPr>
          <a:xfrm>
            <a:off x="457198" y="352625"/>
            <a:ext cx="4305240" cy="5400478"/>
          </a:xfrm>
          <a:custGeom>
            <a:rect b="b" l="l" r="r" t="t"/>
            <a:pathLst>
              <a:path extrusionOk="0" h="85807" w="68405">
                <a:moveTo>
                  <a:pt x="0" y="11543"/>
                </a:moveTo>
                <a:lnTo>
                  <a:pt x="0" y="85807"/>
                </a:lnTo>
                <a:lnTo>
                  <a:pt x="68405" y="85807"/>
                </a:lnTo>
                <a:lnTo>
                  <a:pt x="68405" y="0"/>
                </a:lnTo>
                <a:lnTo>
                  <a:pt x="11566" y="1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180" name="Google Shape;180;p6"/>
          <p:cNvSpPr/>
          <p:nvPr/>
        </p:nvSpPr>
        <p:spPr>
          <a:xfrm>
            <a:off x="415173" y="352625"/>
            <a:ext cx="726493" cy="726493"/>
          </a:xfrm>
          <a:custGeom>
            <a:rect b="b" l="l" r="r" t="t"/>
            <a:pathLst>
              <a:path extrusionOk="0" h="11367" w="11367">
                <a:moveTo>
                  <a:pt x="0" y="11367"/>
                </a:moveTo>
                <a:lnTo>
                  <a:pt x="11367" y="0"/>
                </a:lnTo>
                <a:lnTo>
                  <a:pt x="11367" y="11367"/>
                </a:lnTo>
                <a:close/>
              </a:path>
            </a:pathLst>
          </a:custGeom>
          <a:solidFill>
            <a:srgbClr val="D9D9D9"/>
          </a:solidFill>
          <a:ln>
            <a:noFill/>
          </a:ln>
          <a:effectLst>
            <a:outerShdw blurRad="71438" rotWithShape="0" algn="bl" dir="2640000" dist="19050">
              <a:srgbClr val="000000">
                <a:alpha val="24705"/>
              </a:srgbClr>
            </a:outerShdw>
          </a:effectLst>
        </p:spPr>
      </p:sp>
      <p:sp>
        <p:nvSpPr>
          <p:cNvPr id="181" name="Google Shape;181;p6"/>
          <p:cNvSpPr txBox="1"/>
          <p:nvPr/>
        </p:nvSpPr>
        <p:spPr>
          <a:xfrm>
            <a:off x="966500" y="2084300"/>
            <a:ext cx="30000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Architectural Context Diagram</a:t>
            </a:r>
            <a:endParaRPr b="1" i="0" sz="3000" u="none" cap="none" strike="noStrike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82" name="Google Shape;182;p6"/>
          <p:cNvSpPr/>
          <p:nvPr/>
        </p:nvSpPr>
        <p:spPr>
          <a:xfrm rot="5400000">
            <a:off x="7472025" y="2025127"/>
            <a:ext cx="637800" cy="25623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6"/>
          <p:cNvSpPr/>
          <p:nvPr/>
        </p:nvSpPr>
        <p:spPr>
          <a:xfrm rot="5400000">
            <a:off x="7472025" y="1144324"/>
            <a:ext cx="637800" cy="25623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6"/>
          <p:cNvSpPr/>
          <p:nvPr/>
        </p:nvSpPr>
        <p:spPr>
          <a:xfrm rot="5400000">
            <a:off x="7472025" y="258626"/>
            <a:ext cx="637800" cy="25623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6"/>
          <p:cNvSpPr/>
          <p:nvPr/>
        </p:nvSpPr>
        <p:spPr>
          <a:xfrm rot="5400000">
            <a:off x="7472025" y="2910825"/>
            <a:ext cx="637800" cy="25623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p6"/>
          <p:cNvSpPr/>
          <p:nvPr/>
        </p:nvSpPr>
        <p:spPr>
          <a:xfrm rot="-5400000">
            <a:off x="5433675" y="1668274"/>
            <a:ext cx="637800" cy="1514400"/>
          </a:xfrm>
          <a:prstGeom prst="round2SameRect">
            <a:avLst>
              <a:gd fmla="val 50000" name="adj1"/>
              <a:gd fmla="val 0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6"/>
          <p:cNvSpPr/>
          <p:nvPr/>
        </p:nvSpPr>
        <p:spPr>
          <a:xfrm rot="-5400000">
            <a:off x="5433675" y="2549077"/>
            <a:ext cx="637800" cy="1514400"/>
          </a:xfrm>
          <a:prstGeom prst="round2SameRect">
            <a:avLst>
              <a:gd fmla="val 50000" name="adj1"/>
              <a:gd fmla="val 0" name="adj2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6"/>
          <p:cNvSpPr/>
          <p:nvPr/>
        </p:nvSpPr>
        <p:spPr>
          <a:xfrm rot="-5400000">
            <a:off x="5433675" y="3434775"/>
            <a:ext cx="637800" cy="1514400"/>
          </a:xfrm>
          <a:prstGeom prst="round2SameRect">
            <a:avLst>
              <a:gd fmla="val 50000" name="adj1"/>
              <a:gd fmla="val 0" name="adj2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6"/>
          <p:cNvSpPr/>
          <p:nvPr/>
        </p:nvSpPr>
        <p:spPr>
          <a:xfrm rot="-5400000">
            <a:off x="5433675" y="782576"/>
            <a:ext cx="637800" cy="1514400"/>
          </a:xfrm>
          <a:prstGeom prst="round2SameRect">
            <a:avLst>
              <a:gd fmla="val 50000" name="adj1"/>
              <a:gd fmla="val 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6"/>
          <p:cNvSpPr txBox="1"/>
          <p:nvPr/>
        </p:nvSpPr>
        <p:spPr>
          <a:xfrm flipH="1">
            <a:off x="6672900" y="1230600"/>
            <a:ext cx="2471100" cy="6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82875" spcFirstLastPara="1" rIns="18287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chemeClr val="dk1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Actors</a:t>
            </a:r>
            <a:endParaRPr b="0" i="0" sz="12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1" name="Google Shape;191;p6"/>
          <p:cNvSpPr txBox="1"/>
          <p:nvPr/>
        </p:nvSpPr>
        <p:spPr>
          <a:xfrm flipH="1">
            <a:off x="6672900" y="2116317"/>
            <a:ext cx="2471100" cy="6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82875" spcFirstLastPara="1" rIns="18287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200" u="none" cap="none" strike="noStrike">
                <a:solidFill>
                  <a:schemeClr val="dk1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Superordinate systems</a:t>
            </a:r>
            <a:endParaRPr b="1" i="0" sz="1400" u="none" cap="none" strike="noStrike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92" name="Google Shape;192;p6"/>
          <p:cNvSpPr txBox="1"/>
          <p:nvPr/>
        </p:nvSpPr>
        <p:spPr>
          <a:xfrm flipH="1">
            <a:off x="6672900" y="3002034"/>
            <a:ext cx="2471100" cy="6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82875" spcFirstLastPara="1" rIns="18287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200" u="none" cap="none" strike="noStrike">
                <a:solidFill>
                  <a:schemeClr val="dk1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Subordinate systems</a:t>
            </a:r>
            <a:endParaRPr b="1" i="0" sz="1400" u="none" cap="none" strike="noStrike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93" name="Google Shape;193;p6"/>
          <p:cNvSpPr txBox="1"/>
          <p:nvPr/>
        </p:nvSpPr>
        <p:spPr>
          <a:xfrm flipH="1">
            <a:off x="6672900" y="3887750"/>
            <a:ext cx="2471100" cy="6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82875" spcFirstLastPara="1" rIns="18287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chemeClr val="dk1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Peer-level systems</a:t>
            </a:r>
            <a:endParaRPr b="1" i="0" sz="1400" u="none" cap="none" strike="noStrike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94" name="Google Shape;194;p6"/>
          <p:cNvSpPr txBox="1"/>
          <p:nvPr/>
        </p:nvSpPr>
        <p:spPr>
          <a:xfrm>
            <a:off x="5492375" y="1344750"/>
            <a:ext cx="575700" cy="39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01</a:t>
            </a:r>
            <a:endParaRPr b="1" i="0" sz="1800" u="none" cap="none" strike="noStrike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95" name="Google Shape;195;p6"/>
          <p:cNvSpPr txBox="1"/>
          <p:nvPr/>
        </p:nvSpPr>
        <p:spPr>
          <a:xfrm>
            <a:off x="5492375" y="2228025"/>
            <a:ext cx="575700" cy="39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02</a:t>
            </a:r>
            <a:endParaRPr b="1" i="0" sz="1800" u="none" cap="none" strike="noStrike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96" name="Google Shape;196;p6"/>
          <p:cNvSpPr txBox="1"/>
          <p:nvPr/>
        </p:nvSpPr>
        <p:spPr>
          <a:xfrm>
            <a:off x="5492375" y="3113725"/>
            <a:ext cx="575700" cy="39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03</a:t>
            </a:r>
            <a:endParaRPr b="1" i="0" sz="1800" u="none" cap="none" strike="noStrike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97" name="Google Shape;197;p6"/>
          <p:cNvSpPr txBox="1"/>
          <p:nvPr/>
        </p:nvSpPr>
        <p:spPr>
          <a:xfrm>
            <a:off x="5492375" y="3994525"/>
            <a:ext cx="575700" cy="39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04</a:t>
            </a:r>
            <a:endParaRPr b="1" i="0" sz="1800" u="none" cap="none" strike="noStrike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7"/>
          <p:cNvSpPr txBox="1"/>
          <p:nvPr>
            <p:ph type="title"/>
          </p:nvPr>
        </p:nvSpPr>
        <p:spPr>
          <a:xfrm>
            <a:off x="1644675" y="922525"/>
            <a:ext cx="2607900" cy="42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Actors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03" name="Google Shape;203;p7"/>
          <p:cNvSpPr/>
          <p:nvPr/>
        </p:nvSpPr>
        <p:spPr>
          <a:xfrm rot="5400000">
            <a:off x="6121694" y="3976907"/>
            <a:ext cx="1096662" cy="413699"/>
          </a:xfrm>
          <a:custGeom>
            <a:rect b="b" l="l" r="r" t="t"/>
            <a:pathLst>
              <a:path extrusionOk="0" h="3457" w="11401">
                <a:moveTo>
                  <a:pt x="0" y="0"/>
                </a:moveTo>
                <a:lnTo>
                  <a:pt x="0" y="3457"/>
                </a:lnTo>
                <a:lnTo>
                  <a:pt x="9709" y="3457"/>
                </a:lnTo>
                <a:cubicBezTo>
                  <a:pt x="10657" y="3457"/>
                  <a:pt x="11401" y="2700"/>
                  <a:pt x="11401" y="1752"/>
                </a:cubicBezTo>
                <a:cubicBezTo>
                  <a:pt x="11401" y="756"/>
                  <a:pt x="10657" y="0"/>
                  <a:pt x="970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7"/>
          <p:cNvSpPr/>
          <p:nvPr/>
        </p:nvSpPr>
        <p:spPr>
          <a:xfrm rot="5400000">
            <a:off x="6120379" y="3018227"/>
            <a:ext cx="1096758" cy="411150"/>
          </a:xfrm>
          <a:custGeom>
            <a:rect b="b" l="l" r="r" t="t"/>
            <a:pathLst>
              <a:path extrusionOk="0" h="3457" w="11402">
                <a:moveTo>
                  <a:pt x="1" y="0"/>
                </a:moveTo>
                <a:lnTo>
                  <a:pt x="1" y="3457"/>
                </a:lnTo>
                <a:lnTo>
                  <a:pt x="9697" y="3457"/>
                </a:lnTo>
                <a:cubicBezTo>
                  <a:pt x="10645" y="3457"/>
                  <a:pt x="11402" y="2700"/>
                  <a:pt x="11402" y="1752"/>
                </a:cubicBezTo>
                <a:cubicBezTo>
                  <a:pt x="11402" y="756"/>
                  <a:pt x="10645" y="0"/>
                  <a:pt x="969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p7"/>
          <p:cNvSpPr/>
          <p:nvPr/>
        </p:nvSpPr>
        <p:spPr>
          <a:xfrm rot="5400000">
            <a:off x="6120379" y="2057173"/>
            <a:ext cx="1096758" cy="411150"/>
          </a:xfrm>
          <a:custGeom>
            <a:rect b="b" l="l" r="r" t="t"/>
            <a:pathLst>
              <a:path extrusionOk="0" h="3457" w="11402">
                <a:moveTo>
                  <a:pt x="1704" y="0"/>
                </a:moveTo>
                <a:cubicBezTo>
                  <a:pt x="756" y="0"/>
                  <a:pt x="0" y="756"/>
                  <a:pt x="0" y="1752"/>
                </a:cubicBezTo>
                <a:cubicBezTo>
                  <a:pt x="0" y="2700"/>
                  <a:pt x="756" y="3457"/>
                  <a:pt x="1704" y="3457"/>
                </a:cubicBezTo>
                <a:lnTo>
                  <a:pt x="9697" y="3457"/>
                </a:lnTo>
                <a:cubicBezTo>
                  <a:pt x="10657" y="3457"/>
                  <a:pt x="11401" y="2700"/>
                  <a:pt x="11401" y="1752"/>
                </a:cubicBezTo>
                <a:cubicBezTo>
                  <a:pt x="11401" y="756"/>
                  <a:pt x="10657" y="0"/>
                  <a:pt x="969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p7"/>
          <p:cNvSpPr/>
          <p:nvPr/>
        </p:nvSpPr>
        <p:spPr>
          <a:xfrm rot="-5400000">
            <a:off x="6878064" y="2191335"/>
            <a:ext cx="135147" cy="142838"/>
          </a:xfrm>
          <a:custGeom>
            <a:rect b="b" l="l" r="r" t="t"/>
            <a:pathLst>
              <a:path extrusionOk="0" h="1201" w="1405">
                <a:moveTo>
                  <a:pt x="1" y="1"/>
                </a:moveTo>
                <a:lnTo>
                  <a:pt x="349" y="601"/>
                </a:lnTo>
                <a:lnTo>
                  <a:pt x="697" y="1201"/>
                </a:lnTo>
                <a:lnTo>
                  <a:pt x="1057" y="601"/>
                </a:lnTo>
                <a:lnTo>
                  <a:pt x="140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7"/>
          <p:cNvSpPr/>
          <p:nvPr/>
        </p:nvSpPr>
        <p:spPr>
          <a:xfrm rot="-5400000">
            <a:off x="6878064" y="4113437"/>
            <a:ext cx="135147" cy="142838"/>
          </a:xfrm>
          <a:custGeom>
            <a:rect b="b" l="l" r="r" t="t"/>
            <a:pathLst>
              <a:path extrusionOk="0" h="1201" w="1405">
                <a:moveTo>
                  <a:pt x="1" y="1"/>
                </a:moveTo>
                <a:lnTo>
                  <a:pt x="349" y="601"/>
                </a:lnTo>
                <a:lnTo>
                  <a:pt x="709" y="1201"/>
                </a:lnTo>
                <a:lnTo>
                  <a:pt x="1057" y="601"/>
                </a:lnTo>
                <a:lnTo>
                  <a:pt x="140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p7"/>
          <p:cNvSpPr/>
          <p:nvPr/>
        </p:nvSpPr>
        <p:spPr>
          <a:xfrm rot="5400000">
            <a:off x="6878062" y="3152388"/>
            <a:ext cx="135147" cy="142838"/>
          </a:xfrm>
          <a:custGeom>
            <a:rect b="b" l="l" r="r" t="t"/>
            <a:pathLst>
              <a:path extrusionOk="0" h="1201" w="1405">
                <a:moveTo>
                  <a:pt x="696" y="0"/>
                </a:moveTo>
                <a:lnTo>
                  <a:pt x="348" y="600"/>
                </a:lnTo>
                <a:lnTo>
                  <a:pt x="0" y="1200"/>
                </a:lnTo>
                <a:lnTo>
                  <a:pt x="1404" y="1200"/>
                </a:lnTo>
                <a:lnTo>
                  <a:pt x="1056" y="600"/>
                </a:lnTo>
                <a:lnTo>
                  <a:pt x="69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p7"/>
          <p:cNvSpPr txBox="1"/>
          <p:nvPr/>
        </p:nvSpPr>
        <p:spPr>
          <a:xfrm>
            <a:off x="6444652" y="2001441"/>
            <a:ext cx="448200" cy="52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" sz="1700" u="none" cap="none" strike="noStrike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01</a:t>
            </a:r>
            <a:endParaRPr b="0" i="0" sz="1700" u="none" cap="none" strike="noStrike">
              <a:solidFill>
                <a:schemeClr val="lt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210" name="Google Shape;210;p7"/>
          <p:cNvSpPr txBox="1"/>
          <p:nvPr/>
        </p:nvSpPr>
        <p:spPr>
          <a:xfrm>
            <a:off x="6444652" y="2962495"/>
            <a:ext cx="448200" cy="52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" sz="1700" u="none" cap="none" strike="noStrike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02</a:t>
            </a:r>
            <a:endParaRPr b="0" i="0" sz="1700" u="none" cap="none" strike="noStrike">
              <a:solidFill>
                <a:schemeClr val="lt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211" name="Google Shape;211;p7"/>
          <p:cNvSpPr txBox="1"/>
          <p:nvPr/>
        </p:nvSpPr>
        <p:spPr>
          <a:xfrm>
            <a:off x="6892852" y="3872019"/>
            <a:ext cx="448200" cy="52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" sz="1700" u="none" cap="none" strike="noStrike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03</a:t>
            </a:r>
            <a:endParaRPr b="0" i="0" sz="1700" u="none" cap="none" strike="noStrike">
              <a:solidFill>
                <a:schemeClr val="lt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212" name="Google Shape;212;p7"/>
          <p:cNvSpPr/>
          <p:nvPr/>
        </p:nvSpPr>
        <p:spPr>
          <a:xfrm rot="5400000">
            <a:off x="2985244" y="2827052"/>
            <a:ext cx="501600" cy="17343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7"/>
          <p:cNvSpPr/>
          <p:nvPr/>
        </p:nvSpPr>
        <p:spPr>
          <a:xfrm rot="5400000">
            <a:off x="2985244" y="2134354"/>
            <a:ext cx="501600" cy="17343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7"/>
          <p:cNvSpPr/>
          <p:nvPr/>
        </p:nvSpPr>
        <p:spPr>
          <a:xfrm rot="5400000">
            <a:off x="2985244" y="1437809"/>
            <a:ext cx="501600" cy="17343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7"/>
          <p:cNvSpPr/>
          <p:nvPr/>
        </p:nvSpPr>
        <p:spPr>
          <a:xfrm rot="-5400000">
            <a:off x="1605575" y="2489094"/>
            <a:ext cx="501600" cy="1024800"/>
          </a:xfrm>
          <a:prstGeom prst="round2SameRect">
            <a:avLst>
              <a:gd fmla="val 50000" name="adj1"/>
              <a:gd fmla="val 0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p7"/>
          <p:cNvSpPr/>
          <p:nvPr/>
        </p:nvSpPr>
        <p:spPr>
          <a:xfrm rot="-5400000">
            <a:off x="1605575" y="3181791"/>
            <a:ext cx="501600" cy="1024800"/>
          </a:xfrm>
          <a:prstGeom prst="round2SameRect">
            <a:avLst>
              <a:gd fmla="val 50000" name="adj1"/>
              <a:gd fmla="val 0" name="adj2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p7"/>
          <p:cNvSpPr/>
          <p:nvPr/>
        </p:nvSpPr>
        <p:spPr>
          <a:xfrm rot="-5400000">
            <a:off x="1605575" y="1792548"/>
            <a:ext cx="501600" cy="1024800"/>
          </a:xfrm>
          <a:prstGeom prst="round2SameRect">
            <a:avLst>
              <a:gd fmla="val 50000" name="adj1"/>
              <a:gd fmla="val 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p7"/>
          <p:cNvSpPr txBox="1"/>
          <p:nvPr/>
        </p:nvSpPr>
        <p:spPr>
          <a:xfrm flipH="1">
            <a:off x="2479375" y="2061806"/>
            <a:ext cx="1672500" cy="4860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anchorCtr="0" anchor="ctr" bIns="91425" lIns="182875" spcFirstLastPara="1" rIns="18287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600" u="none" cap="none" strike="noStrike">
                <a:solidFill>
                  <a:schemeClr val="lt1"/>
                </a:solidFill>
                <a:latin typeface="Fira Sans Condensed SemiBold"/>
                <a:ea typeface="Fira Sans Condensed SemiBold"/>
                <a:cs typeface="Fira Sans Condensed SemiBold"/>
                <a:sym typeface="Fira Sans Condensed SemiBold"/>
              </a:rPr>
              <a:t>Admin</a:t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9" name="Google Shape;219;p7"/>
          <p:cNvSpPr txBox="1"/>
          <p:nvPr/>
        </p:nvSpPr>
        <p:spPr>
          <a:xfrm flipH="1">
            <a:off x="2479375" y="2758367"/>
            <a:ext cx="1672500" cy="4860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anchorCtr="0" anchor="ctr" bIns="91425" lIns="182875" spcFirstLastPara="1" rIns="18287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600" u="none" cap="none" strike="noStrike">
                <a:solidFill>
                  <a:schemeClr val="lt1"/>
                </a:solidFill>
                <a:latin typeface="Fira Sans Condensed SemiBold"/>
                <a:ea typeface="Fira Sans Condensed SemiBold"/>
                <a:cs typeface="Fira Sans Condensed SemiBold"/>
                <a:sym typeface="Fira Sans Condensed SemiBold"/>
              </a:rPr>
              <a:t>Teacher</a:t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0" name="Google Shape;220;p7"/>
          <p:cNvSpPr txBox="1"/>
          <p:nvPr/>
        </p:nvSpPr>
        <p:spPr>
          <a:xfrm flipH="1">
            <a:off x="2479375" y="3454928"/>
            <a:ext cx="1672500" cy="4860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anchorCtr="0" anchor="ctr" bIns="91425" lIns="182875" spcFirstLastPara="1" rIns="18287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600" u="none" cap="none" strike="noStrike">
                <a:solidFill>
                  <a:schemeClr val="lt1"/>
                </a:solidFill>
                <a:latin typeface="Fira Sans Condensed SemiBold"/>
                <a:ea typeface="Fira Sans Condensed SemiBold"/>
                <a:cs typeface="Fira Sans Condensed SemiBold"/>
                <a:sym typeface="Fira Sans Condensed SemiBold"/>
              </a:rPr>
              <a:t>Student</a:t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1" name="Google Shape;221;p7"/>
          <p:cNvSpPr txBox="1"/>
          <p:nvPr/>
        </p:nvSpPr>
        <p:spPr>
          <a:xfrm>
            <a:off x="1543825" y="2848125"/>
            <a:ext cx="628200" cy="3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400" u="none" cap="none" strike="noStrik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02</a:t>
            </a:r>
            <a:endParaRPr b="1" i="0" sz="1400" u="none" cap="none" strike="noStrike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22" name="Google Shape;222;p7"/>
          <p:cNvSpPr txBox="1"/>
          <p:nvPr/>
        </p:nvSpPr>
        <p:spPr>
          <a:xfrm>
            <a:off x="1543825" y="3544712"/>
            <a:ext cx="628200" cy="3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400" u="none" cap="none" strike="noStrik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03</a:t>
            </a:r>
            <a:endParaRPr b="1" i="0" sz="1400" u="none" cap="none" strike="noStrike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23" name="Google Shape;223;p7"/>
          <p:cNvSpPr txBox="1"/>
          <p:nvPr/>
        </p:nvSpPr>
        <p:spPr>
          <a:xfrm>
            <a:off x="1543825" y="2151538"/>
            <a:ext cx="628200" cy="3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400" u="none" cap="none" strike="noStrik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01</a:t>
            </a:r>
            <a:endParaRPr b="1" i="0" sz="1400" u="none" cap="none" strike="noStrike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24" name="Google Shape;224;p7"/>
          <p:cNvSpPr txBox="1"/>
          <p:nvPr>
            <p:ph type="title"/>
          </p:nvPr>
        </p:nvSpPr>
        <p:spPr>
          <a:xfrm>
            <a:off x="5591725" y="785250"/>
            <a:ext cx="2006100" cy="42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2500">
                <a:solidFill>
                  <a:schemeClr val="dk1"/>
                </a:solidFill>
              </a:rPr>
              <a:t>Subordinate Systems</a:t>
            </a:r>
            <a:endParaRPr sz="2300">
              <a:solidFill>
                <a:schemeClr val="dk1"/>
              </a:solidFill>
            </a:endParaRPr>
          </a:p>
        </p:txBody>
      </p:sp>
      <p:sp>
        <p:nvSpPr>
          <p:cNvPr id="225" name="Google Shape;225;p7"/>
          <p:cNvSpPr txBox="1"/>
          <p:nvPr/>
        </p:nvSpPr>
        <p:spPr>
          <a:xfrm>
            <a:off x="7296000" y="2001450"/>
            <a:ext cx="13908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chemeClr val="dk1"/>
                </a:solidFill>
                <a:latin typeface="Fira Sans Condensed SemiBold"/>
                <a:ea typeface="Fira Sans Condensed SemiBold"/>
                <a:cs typeface="Fira Sans Condensed SemiBold"/>
                <a:sym typeface="Fira Sans Condensed SemiBold"/>
              </a:rPr>
              <a:t>Zoom Video Conference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p7"/>
          <p:cNvSpPr txBox="1"/>
          <p:nvPr/>
        </p:nvSpPr>
        <p:spPr>
          <a:xfrm>
            <a:off x="7296000" y="2984813"/>
            <a:ext cx="1390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chemeClr val="dk1"/>
                </a:solidFill>
                <a:latin typeface="Fira Sans Condensed SemiBold"/>
                <a:ea typeface="Fira Sans Condensed SemiBold"/>
                <a:cs typeface="Fira Sans Condensed SemiBold"/>
                <a:sym typeface="Fira Sans Condensed SemiBold"/>
              </a:rPr>
              <a:t>Email Service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" name="Google Shape;227;p7"/>
          <p:cNvSpPr txBox="1"/>
          <p:nvPr/>
        </p:nvSpPr>
        <p:spPr>
          <a:xfrm>
            <a:off x="7187850" y="3917763"/>
            <a:ext cx="1390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chemeClr val="dk1"/>
                </a:solidFill>
                <a:latin typeface="Fira Sans Condensed SemiBold"/>
                <a:ea typeface="Fira Sans Condensed SemiBold"/>
                <a:cs typeface="Fira Sans Condensed SemiBold"/>
                <a:sym typeface="Fira Sans Condensed SemiBold"/>
              </a:rPr>
              <a:t>Google Form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Google Shape;228;p7"/>
          <p:cNvSpPr txBox="1"/>
          <p:nvPr/>
        </p:nvSpPr>
        <p:spPr>
          <a:xfrm>
            <a:off x="6444652" y="3923545"/>
            <a:ext cx="448200" cy="52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" sz="1700" u="none" cap="none" strike="noStrike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03</a:t>
            </a:r>
            <a:endParaRPr b="0" i="0" sz="1700" u="none" cap="none" strike="noStrike">
              <a:solidFill>
                <a:schemeClr val="lt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8"/>
          <p:cNvSpPr/>
          <p:nvPr/>
        </p:nvSpPr>
        <p:spPr>
          <a:xfrm>
            <a:off x="514550" y="474900"/>
            <a:ext cx="2061900" cy="41937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Context </a:t>
            </a:r>
            <a:endParaRPr b="1" i="0" sz="3000" u="none" cap="none" strike="noStrike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3000" u="none" cap="none" strike="noStrike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Diagram</a:t>
            </a:r>
            <a:endParaRPr b="1" i="0" sz="3000" u="none" cap="none" strike="noStrike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4" name="Google Shape;234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71975" y="824750"/>
            <a:ext cx="6262750" cy="33046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Google Shape;239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07738" y="567800"/>
            <a:ext cx="3680019" cy="2653775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9"/>
          <p:cNvSpPr/>
          <p:nvPr/>
        </p:nvSpPr>
        <p:spPr>
          <a:xfrm>
            <a:off x="397300" y="312775"/>
            <a:ext cx="2061900" cy="41937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3000" u="none" cap="none" strike="noStrike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Archetypes</a:t>
            </a:r>
            <a:endParaRPr b="1" i="0" sz="3000" u="none" cap="none" strike="noStrike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p9"/>
          <p:cNvSpPr/>
          <p:nvPr/>
        </p:nvSpPr>
        <p:spPr>
          <a:xfrm>
            <a:off x="3067472" y="3221575"/>
            <a:ext cx="5493300" cy="1284900"/>
          </a:xfrm>
          <a:prstGeom prst="roundRect">
            <a:avLst>
              <a:gd fmla="val 16667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Source Serif Pro"/>
              <a:ea typeface="Source Serif Pro"/>
              <a:cs typeface="Source Serif Pro"/>
              <a:sym typeface="Source Serif Pro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5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An Archetype is a class or pattern that represents a core abstraction of the design of an architecture of a system</a:t>
            </a:r>
            <a:endParaRPr b="0" i="0" sz="17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Design Elements Infographics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264653"/>
      </a:accent1>
      <a:accent2>
        <a:srgbClr val="2A9D8F"/>
      </a:accent2>
      <a:accent3>
        <a:srgbClr val="8AB17D"/>
      </a:accent3>
      <a:accent4>
        <a:srgbClr val="E76F51"/>
      </a:accent4>
      <a:accent5>
        <a:srgbClr val="F4A261"/>
      </a:accent5>
      <a:accent6>
        <a:srgbClr val="E9C46A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